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6"/>
  </p:notesMasterIdLst>
  <p:sldIdLst>
    <p:sldId id="272" r:id="rId2"/>
    <p:sldId id="273" r:id="rId3"/>
    <p:sldId id="306" r:id="rId4"/>
    <p:sldId id="342" r:id="rId5"/>
    <p:sldId id="410" r:id="rId6"/>
    <p:sldId id="415" r:id="rId7"/>
    <p:sldId id="424" r:id="rId8"/>
    <p:sldId id="682" r:id="rId9"/>
    <p:sldId id="683" r:id="rId10"/>
    <p:sldId id="425" r:id="rId11"/>
    <p:sldId id="470" r:id="rId12"/>
    <p:sldId id="471" r:id="rId13"/>
    <p:sldId id="278" r:id="rId14"/>
    <p:sldId id="684" r:id="rId15"/>
    <p:sldId id="357" r:id="rId16"/>
    <p:sldId id="489" r:id="rId17"/>
    <p:sldId id="504" r:id="rId18"/>
    <p:sldId id="426" r:id="rId19"/>
    <p:sldId id="473" r:id="rId20"/>
    <p:sldId id="474" r:id="rId21"/>
    <p:sldId id="475" r:id="rId22"/>
    <p:sldId id="476" r:id="rId23"/>
    <p:sldId id="428" r:id="rId24"/>
    <p:sldId id="490" r:id="rId25"/>
    <p:sldId id="507" r:id="rId26"/>
    <p:sldId id="685" r:id="rId27"/>
    <p:sldId id="508" r:id="rId28"/>
    <p:sldId id="509" r:id="rId29"/>
    <p:sldId id="519" r:id="rId30"/>
    <p:sldId id="686" r:id="rId31"/>
    <p:sldId id="691" r:id="rId32"/>
    <p:sldId id="423" r:id="rId33"/>
    <p:sldId id="477" r:id="rId34"/>
    <p:sldId id="478" r:id="rId35"/>
    <p:sldId id="479" r:id="rId36"/>
    <p:sldId id="432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8" r:id="rId45"/>
    <p:sldId id="487" r:id="rId46"/>
    <p:sldId id="469" r:id="rId47"/>
    <p:sldId id="377" r:id="rId48"/>
    <p:sldId id="378" r:id="rId49"/>
    <p:sldId id="687" r:id="rId50"/>
    <p:sldId id="688" r:id="rId51"/>
    <p:sldId id="689" r:id="rId52"/>
    <p:sldId id="690" r:id="rId53"/>
    <p:sldId id="492" r:id="rId54"/>
    <p:sldId id="49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0C2E1-0768-488B-904E-2C7D3DD59491}" v="6" dt="2023-08-15T21:53:16.058"/>
    <p1510:client id="{5771DE12-CAAA-4D13-B8E8-CE4084B612E1}" v="2" dt="2023-08-15T12:56:08.422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 varScale="1">
        <p:scale>
          <a:sx n="102" d="100"/>
          <a:sy n="102" d="100"/>
        </p:scale>
        <p:origin x="19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Wagner" userId="2862651d-6f44-4741-89aa-aec1c8926fa8" providerId="ADAL" clId="{2D7EA23B-7AFD-419C-9468-DBF3AA8F9F5D}"/>
    <pc:docChg chg="modSld">
      <pc:chgData name="James Wagner" userId="2862651d-6f44-4741-89aa-aec1c8926fa8" providerId="ADAL" clId="{2D7EA23B-7AFD-419C-9468-DBF3AA8F9F5D}" dt="2022-08-15T15:55:23.289" v="14" actId="6549"/>
      <pc:docMkLst>
        <pc:docMk/>
      </pc:docMkLst>
      <pc:sldChg chg="modSp mod">
        <pc:chgData name="James Wagner" userId="2862651d-6f44-4741-89aa-aec1c8926fa8" providerId="ADAL" clId="{2D7EA23B-7AFD-419C-9468-DBF3AA8F9F5D}" dt="2022-08-15T15:54:57.425" v="3" actId="20577"/>
        <pc:sldMkLst>
          <pc:docMk/>
          <pc:sldMk cId="3549628654" sldId="272"/>
        </pc:sldMkLst>
        <pc:spChg chg="mod">
          <ac:chgData name="James Wagner" userId="2862651d-6f44-4741-89aa-aec1c8926fa8" providerId="ADAL" clId="{2D7EA23B-7AFD-419C-9468-DBF3AA8F9F5D}" dt="2022-08-15T15:54:57.425" v="3" actId="20577"/>
          <ac:spMkLst>
            <pc:docMk/>
            <pc:sldMk cId="3549628654" sldId="272"/>
            <ac:spMk id="5" creationId="{00000000-0000-0000-0000-000000000000}"/>
          </ac:spMkLst>
        </pc:spChg>
      </pc:sldChg>
      <pc:sldChg chg="modSp mod">
        <pc:chgData name="James Wagner" userId="2862651d-6f44-4741-89aa-aec1c8926fa8" providerId="ADAL" clId="{2D7EA23B-7AFD-419C-9468-DBF3AA8F9F5D}" dt="2022-08-15T15:55:07.665" v="5" actId="20577"/>
        <pc:sldMkLst>
          <pc:docMk/>
          <pc:sldMk cId="3464632614" sldId="342"/>
        </pc:sldMkLst>
        <pc:spChg chg="mod">
          <ac:chgData name="James Wagner" userId="2862651d-6f44-4741-89aa-aec1c8926fa8" providerId="ADAL" clId="{2D7EA23B-7AFD-419C-9468-DBF3AA8F9F5D}" dt="2022-08-15T15:55:07.665" v="5" actId="20577"/>
          <ac:spMkLst>
            <pc:docMk/>
            <pc:sldMk cId="3464632614" sldId="342"/>
            <ac:spMk id="46083" creationId="{00000000-0000-0000-0000-000000000000}"/>
          </ac:spMkLst>
        </pc:spChg>
      </pc:sldChg>
      <pc:sldChg chg="modSp mod">
        <pc:chgData name="James Wagner" userId="2862651d-6f44-4741-89aa-aec1c8926fa8" providerId="ADAL" clId="{2D7EA23B-7AFD-419C-9468-DBF3AA8F9F5D}" dt="2022-08-15T15:55:23.289" v="14" actId="6549"/>
        <pc:sldMkLst>
          <pc:docMk/>
          <pc:sldMk cId="933973021" sldId="415"/>
        </pc:sldMkLst>
        <pc:spChg chg="mod">
          <ac:chgData name="James Wagner" userId="2862651d-6f44-4741-89aa-aec1c8926fa8" providerId="ADAL" clId="{2D7EA23B-7AFD-419C-9468-DBF3AA8F9F5D}" dt="2022-08-15T15:55:23.289" v="14" actId="6549"/>
          <ac:spMkLst>
            <pc:docMk/>
            <pc:sldMk cId="933973021" sldId="415"/>
            <ac:spMk id="3" creationId="{00000000-0000-0000-0000-000000000000}"/>
          </ac:spMkLst>
        </pc:spChg>
      </pc:sldChg>
    </pc:docChg>
  </pc:docChgLst>
  <pc:docChgLst>
    <pc:chgData name="James Wagner" userId="2862651d-6f44-4741-89aa-aec1c8926fa8" providerId="ADAL" clId="{ABCA0039-58EB-4407-8DC4-D66614A8AC50}"/>
    <pc:docChg chg="undo custSel addSld delSld modSld sldOrd">
      <pc:chgData name="James Wagner" userId="2862651d-6f44-4741-89aa-aec1c8926fa8" providerId="ADAL" clId="{ABCA0039-58EB-4407-8DC4-D66614A8AC50}" dt="2022-08-16T20:37:30.893" v="4737" actId="20577"/>
      <pc:docMkLst>
        <pc:docMk/>
      </pc:docMkLst>
      <pc:sldChg chg="modSp add del mod">
        <pc:chgData name="James Wagner" userId="2862651d-6f44-4741-89aa-aec1c8926fa8" providerId="ADAL" clId="{ABCA0039-58EB-4407-8DC4-D66614A8AC50}" dt="2022-08-16T18:10:40.348" v="4455" actId="20577"/>
        <pc:sldMkLst>
          <pc:docMk/>
          <pc:sldMk cId="1508910272" sldId="273"/>
        </pc:sldMkLst>
        <pc:spChg chg="mod">
          <ac:chgData name="James Wagner" userId="2862651d-6f44-4741-89aa-aec1c8926fa8" providerId="ADAL" clId="{ABCA0039-58EB-4407-8DC4-D66614A8AC50}" dt="2022-08-16T18:10:40.348" v="4455" actId="20577"/>
          <ac:spMkLst>
            <pc:docMk/>
            <pc:sldMk cId="1508910272" sldId="273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5:49:09.114" v="1431"/>
        <pc:sldMkLst>
          <pc:docMk/>
          <pc:sldMk cId="4240900378" sldId="306"/>
        </pc:sldMkLst>
      </pc:sldChg>
      <pc:sldChg chg="modSp add del mod">
        <pc:chgData name="James Wagner" userId="2862651d-6f44-4741-89aa-aec1c8926fa8" providerId="ADAL" clId="{ABCA0039-58EB-4407-8DC4-D66614A8AC50}" dt="2022-08-16T15:55:23.330" v="1850" actId="20577"/>
        <pc:sldMkLst>
          <pc:docMk/>
          <pc:sldMk cId="3464632614" sldId="342"/>
        </pc:sldMkLst>
        <pc:spChg chg="mod">
          <ac:chgData name="James Wagner" userId="2862651d-6f44-4741-89aa-aec1c8926fa8" providerId="ADAL" clId="{ABCA0039-58EB-4407-8DC4-D66614A8AC50}" dt="2022-08-16T15:55:23.330" v="1850" actId="20577"/>
          <ac:spMkLst>
            <pc:docMk/>
            <pc:sldMk cId="3464632614" sldId="342"/>
            <ac:spMk id="46083" creationId="{00000000-0000-0000-0000-000000000000}"/>
          </ac:spMkLst>
        </pc:spChg>
      </pc:sldChg>
      <pc:sldChg chg="modSp mod">
        <pc:chgData name="James Wagner" userId="2862651d-6f44-4741-89aa-aec1c8926fa8" providerId="ADAL" clId="{ABCA0039-58EB-4407-8DC4-D66614A8AC50}" dt="2022-08-16T17:52:25.382" v="3847" actId="20577"/>
        <pc:sldMkLst>
          <pc:docMk/>
          <pc:sldMk cId="415913832" sldId="357"/>
        </pc:sldMkLst>
        <pc:spChg chg="mod">
          <ac:chgData name="James Wagner" userId="2862651d-6f44-4741-89aa-aec1c8926fa8" providerId="ADAL" clId="{ABCA0039-58EB-4407-8DC4-D66614A8AC50}" dt="2022-08-16T17:52:25.382" v="3847" actId="20577"/>
          <ac:spMkLst>
            <pc:docMk/>
            <pc:sldMk cId="415913832" sldId="357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664737057" sldId="377"/>
        </pc:sldMkLst>
      </pc:sldChg>
      <pc:sldChg chg="modSp add del mod">
        <pc:chgData name="James Wagner" userId="2862651d-6f44-4741-89aa-aec1c8926fa8" providerId="ADAL" clId="{ABCA0039-58EB-4407-8DC4-D66614A8AC50}" dt="2022-08-16T18:16:04.371" v="4643"/>
        <pc:sldMkLst>
          <pc:docMk/>
          <pc:sldMk cId="3341632398" sldId="378"/>
        </pc:sldMkLst>
        <pc:spChg chg="mod">
          <ac:chgData name="James Wagner" userId="2862651d-6f44-4741-89aa-aec1c8926fa8" providerId="ADAL" clId="{ABCA0039-58EB-4407-8DC4-D66614A8AC50}" dt="2022-08-16T18:16:04.371" v="4643"/>
          <ac:spMkLst>
            <pc:docMk/>
            <pc:sldMk cId="3341632398" sldId="378"/>
            <ac:spMk id="3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5:49:09.114" v="1431"/>
        <pc:sldMkLst>
          <pc:docMk/>
          <pc:sldMk cId="933973021" sldId="415"/>
        </pc:sldMkLst>
      </pc:sldChg>
      <pc:sldChg chg="add del">
        <pc:chgData name="James Wagner" userId="2862651d-6f44-4741-89aa-aec1c8926fa8" providerId="ADAL" clId="{ABCA0039-58EB-4407-8DC4-D66614A8AC50}" dt="2022-08-16T18:24:29.500" v="4645" actId="47"/>
        <pc:sldMkLst>
          <pc:docMk/>
          <pc:sldMk cId="3278667089" sldId="416"/>
        </pc:sldMkLst>
      </pc:sldChg>
      <pc:sldChg chg="modSp add del mod">
        <pc:chgData name="James Wagner" userId="2862651d-6f44-4741-89aa-aec1c8926fa8" providerId="ADAL" clId="{ABCA0039-58EB-4407-8DC4-D66614A8AC50}" dt="2022-08-16T15:56:44.032" v="1879" actId="6549"/>
        <pc:sldMkLst>
          <pc:docMk/>
          <pc:sldMk cId="721566546" sldId="417"/>
        </pc:sldMkLst>
        <pc:spChg chg="mod">
          <ac:chgData name="James Wagner" userId="2862651d-6f44-4741-89aa-aec1c8926fa8" providerId="ADAL" clId="{ABCA0039-58EB-4407-8DC4-D66614A8AC50}" dt="2022-08-16T15:56:44.032" v="1879" actId="6549"/>
          <ac:spMkLst>
            <pc:docMk/>
            <pc:sldMk cId="721566546" sldId="417"/>
            <ac:spMk id="3" creationId="{00000000-0000-0000-0000-000000000000}"/>
          </ac:spMkLst>
        </pc:spChg>
      </pc:sldChg>
      <pc:sldChg chg="del">
        <pc:chgData name="James Wagner" userId="2862651d-6f44-4741-89aa-aec1c8926fa8" providerId="ADAL" clId="{ABCA0039-58EB-4407-8DC4-D66614A8AC50}" dt="2022-08-15T22:01:39.200" v="1" actId="47"/>
        <pc:sldMkLst>
          <pc:docMk/>
          <pc:sldMk cId="2664997234" sldId="418"/>
        </pc:sldMkLst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2237354233" sldId="423"/>
        </pc:sldMkLst>
      </pc:sldChg>
      <pc:sldChg chg="modSp add del mod">
        <pc:chgData name="James Wagner" userId="2862651d-6f44-4741-89aa-aec1c8926fa8" providerId="ADAL" clId="{ABCA0039-58EB-4407-8DC4-D66614A8AC50}" dt="2022-08-16T15:54:19.613" v="1843" actId="20577"/>
        <pc:sldMkLst>
          <pc:docMk/>
          <pc:sldMk cId="2685748295" sldId="424"/>
        </pc:sldMkLst>
        <pc:spChg chg="mod">
          <ac:chgData name="James Wagner" userId="2862651d-6f44-4741-89aa-aec1c8926fa8" providerId="ADAL" clId="{ABCA0039-58EB-4407-8DC4-D66614A8AC50}" dt="2022-08-16T15:54:19.613" v="1843" actId="20577"/>
          <ac:spMkLst>
            <pc:docMk/>
            <pc:sldMk cId="2685748295" sldId="424"/>
            <ac:spMk id="3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5:49:09.114" v="1431"/>
        <pc:sldMkLst>
          <pc:docMk/>
          <pc:sldMk cId="4261275019" sldId="425"/>
        </pc:sldMkLst>
      </pc:sldChg>
      <pc:sldChg chg="modSp add del mod">
        <pc:chgData name="James Wagner" userId="2862651d-6f44-4741-89aa-aec1c8926fa8" providerId="ADAL" clId="{ABCA0039-58EB-4407-8DC4-D66614A8AC50}" dt="2022-08-16T17:53:14.334" v="3848" actId="20577"/>
        <pc:sldMkLst>
          <pc:docMk/>
          <pc:sldMk cId="1099937293" sldId="426"/>
        </pc:sldMkLst>
        <pc:spChg chg="mod">
          <ac:chgData name="James Wagner" userId="2862651d-6f44-4741-89aa-aec1c8926fa8" providerId="ADAL" clId="{ABCA0039-58EB-4407-8DC4-D66614A8AC50}" dt="2022-08-16T17:53:14.334" v="3848" actId="20577"/>
          <ac:spMkLst>
            <pc:docMk/>
            <pc:sldMk cId="1099937293" sldId="426"/>
            <ac:spMk id="4" creationId="{00000000-0000-0000-0000-000000000000}"/>
          </ac:spMkLst>
        </pc:spChg>
        <pc:spChg chg="mod">
          <ac:chgData name="James Wagner" userId="2862651d-6f44-4741-89aa-aec1c8926fa8" providerId="ADAL" clId="{ABCA0039-58EB-4407-8DC4-D66614A8AC50}" dt="2022-08-16T16:50:49.763" v="1973" actId="20577"/>
          <ac:spMkLst>
            <pc:docMk/>
            <pc:sldMk cId="1099937293" sldId="426"/>
            <ac:spMk id="6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5:46:12.227" v="1428"/>
        <pc:sldMkLst>
          <pc:docMk/>
          <pc:sldMk cId="3656182885" sldId="428"/>
        </pc:sldMkLst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174223457" sldId="432"/>
        </pc:sldMkLst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476570158" sldId="469"/>
        </pc:sldMkLst>
      </pc:sldChg>
      <pc:sldChg chg="add del">
        <pc:chgData name="James Wagner" userId="2862651d-6f44-4741-89aa-aec1c8926fa8" providerId="ADAL" clId="{ABCA0039-58EB-4407-8DC4-D66614A8AC50}" dt="2022-08-16T15:49:09.114" v="1431"/>
        <pc:sldMkLst>
          <pc:docMk/>
          <pc:sldMk cId="3104676945" sldId="470"/>
        </pc:sldMkLst>
      </pc:sldChg>
      <pc:sldChg chg="add del">
        <pc:chgData name="James Wagner" userId="2862651d-6f44-4741-89aa-aec1c8926fa8" providerId="ADAL" clId="{ABCA0039-58EB-4407-8DC4-D66614A8AC50}" dt="2022-08-16T15:49:09.114" v="1431"/>
        <pc:sldMkLst>
          <pc:docMk/>
          <pc:sldMk cId="4091061584" sldId="471"/>
        </pc:sldMkLst>
      </pc:sldChg>
      <pc:sldChg chg="add del">
        <pc:chgData name="James Wagner" userId="2862651d-6f44-4741-89aa-aec1c8926fa8" providerId="ADAL" clId="{ABCA0039-58EB-4407-8DC4-D66614A8AC50}" dt="2022-08-16T15:46:12.227" v="1428"/>
        <pc:sldMkLst>
          <pc:docMk/>
          <pc:sldMk cId="4205731420" sldId="473"/>
        </pc:sldMkLst>
      </pc:sldChg>
      <pc:sldChg chg="modSp add del mod">
        <pc:chgData name="James Wagner" userId="2862651d-6f44-4741-89aa-aec1c8926fa8" providerId="ADAL" clId="{ABCA0039-58EB-4407-8DC4-D66614A8AC50}" dt="2022-08-16T16:48:23.398" v="1886" actId="20577"/>
        <pc:sldMkLst>
          <pc:docMk/>
          <pc:sldMk cId="2777533539" sldId="474"/>
        </pc:sldMkLst>
        <pc:spChg chg="mod">
          <ac:chgData name="James Wagner" userId="2862651d-6f44-4741-89aa-aec1c8926fa8" providerId="ADAL" clId="{ABCA0039-58EB-4407-8DC4-D66614A8AC50}" dt="2022-08-16T16:48:23.398" v="1886" actId="20577"/>
          <ac:spMkLst>
            <pc:docMk/>
            <pc:sldMk cId="2777533539" sldId="474"/>
            <ac:spMk id="3" creationId="{4B9BCF27-0CCF-40A6-98AE-C9653CA0BD8D}"/>
          </ac:spMkLst>
        </pc:spChg>
      </pc:sldChg>
      <pc:sldChg chg="add del">
        <pc:chgData name="James Wagner" userId="2862651d-6f44-4741-89aa-aec1c8926fa8" providerId="ADAL" clId="{ABCA0039-58EB-4407-8DC4-D66614A8AC50}" dt="2022-08-16T15:46:12.227" v="1428"/>
        <pc:sldMkLst>
          <pc:docMk/>
          <pc:sldMk cId="50081104" sldId="475"/>
        </pc:sldMkLst>
      </pc:sldChg>
      <pc:sldChg chg="add del">
        <pc:chgData name="James Wagner" userId="2862651d-6f44-4741-89aa-aec1c8926fa8" providerId="ADAL" clId="{ABCA0039-58EB-4407-8DC4-D66614A8AC50}" dt="2022-08-16T15:46:12.227" v="1428"/>
        <pc:sldMkLst>
          <pc:docMk/>
          <pc:sldMk cId="3779861774" sldId="476"/>
        </pc:sldMkLst>
      </pc:sldChg>
      <pc:sldChg chg="modSp add del mod">
        <pc:chgData name="James Wagner" userId="2862651d-6f44-4741-89aa-aec1c8926fa8" providerId="ADAL" clId="{ABCA0039-58EB-4407-8DC4-D66614A8AC50}" dt="2022-08-16T20:16:15.050" v="4694" actId="20577"/>
        <pc:sldMkLst>
          <pc:docMk/>
          <pc:sldMk cId="3764003629" sldId="477"/>
        </pc:sldMkLst>
        <pc:spChg chg="mod">
          <ac:chgData name="James Wagner" userId="2862651d-6f44-4741-89aa-aec1c8926fa8" providerId="ADAL" clId="{ABCA0039-58EB-4407-8DC4-D66614A8AC50}" dt="2022-08-16T20:16:15.050" v="4694" actId="20577"/>
          <ac:spMkLst>
            <pc:docMk/>
            <pc:sldMk cId="3764003629" sldId="477"/>
            <ac:spMk id="5" creationId="{E2177A4F-DE96-4292-AD53-91F55154EBD1}"/>
          </ac:spMkLst>
        </pc:spChg>
      </pc:sldChg>
      <pc:sldChg chg="modSp add del mod">
        <pc:chgData name="James Wagner" userId="2862651d-6f44-4741-89aa-aec1c8926fa8" providerId="ADAL" clId="{ABCA0039-58EB-4407-8DC4-D66614A8AC50}" dt="2022-08-16T20:21:46.640" v="4701" actId="20577"/>
        <pc:sldMkLst>
          <pc:docMk/>
          <pc:sldMk cId="1228956208" sldId="478"/>
        </pc:sldMkLst>
        <pc:spChg chg="mod">
          <ac:chgData name="James Wagner" userId="2862651d-6f44-4741-89aa-aec1c8926fa8" providerId="ADAL" clId="{ABCA0039-58EB-4407-8DC4-D66614A8AC50}" dt="2022-08-16T19:49:36.279" v="4691" actId="20577"/>
          <ac:spMkLst>
            <pc:docMk/>
            <pc:sldMk cId="1228956208" sldId="478"/>
            <ac:spMk id="5" creationId="{6C5FA1CF-FCCD-4FB2-BA00-3E14174A1270}"/>
          </ac:spMkLst>
        </pc:spChg>
        <pc:spChg chg="mod">
          <ac:chgData name="James Wagner" userId="2862651d-6f44-4741-89aa-aec1c8926fa8" providerId="ADAL" clId="{ABCA0039-58EB-4407-8DC4-D66614A8AC50}" dt="2022-08-16T20:21:46.640" v="4701" actId="20577"/>
          <ac:spMkLst>
            <pc:docMk/>
            <pc:sldMk cId="1228956208" sldId="478"/>
            <ac:spMk id="8" creationId="{177C5BBA-9BED-4D2E-B3CB-2A01876DA534}"/>
          </ac:spMkLst>
        </pc:spChg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4272867897" sldId="479"/>
        </pc:sldMkLst>
      </pc:sldChg>
      <pc:sldChg chg="modSp add del mod">
        <pc:chgData name="James Wagner" userId="2862651d-6f44-4741-89aa-aec1c8926fa8" providerId="ADAL" clId="{ABCA0039-58EB-4407-8DC4-D66614A8AC50}" dt="2022-08-16T20:27:09.464" v="4706" actId="20577"/>
        <pc:sldMkLst>
          <pc:docMk/>
          <pc:sldMk cId="689369008" sldId="480"/>
        </pc:sldMkLst>
        <pc:spChg chg="mod">
          <ac:chgData name="James Wagner" userId="2862651d-6f44-4741-89aa-aec1c8926fa8" providerId="ADAL" clId="{ABCA0039-58EB-4407-8DC4-D66614A8AC50}" dt="2022-08-16T20:27:09.464" v="4706" actId="20577"/>
          <ac:spMkLst>
            <pc:docMk/>
            <pc:sldMk cId="689369008" sldId="480"/>
            <ac:spMk id="6" creationId="{8522C888-1E97-40D5-8CE6-77CA84E38069}"/>
          </ac:spMkLst>
        </pc:spChg>
      </pc:sldChg>
      <pc:sldChg chg="modSp add del mod">
        <pc:chgData name="James Wagner" userId="2862651d-6f44-4741-89aa-aec1c8926fa8" providerId="ADAL" clId="{ABCA0039-58EB-4407-8DC4-D66614A8AC50}" dt="2022-08-16T20:32:47.736" v="4707" actId="6549"/>
        <pc:sldMkLst>
          <pc:docMk/>
          <pc:sldMk cId="286121550" sldId="481"/>
        </pc:sldMkLst>
        <pc:spChg chg="mod">
          <ac:chgData name="James Wagner" userId="2862651d-6f44-4741-89aa-aec1c8926fa8" providerId="ADAL" clId="{ABCA0039-58EB-4407-8DC4-D66614A8AC50}" dt="2022-08-16T20:32:47.736" v="4707" actId="6549"/>
          <ac:spMkLst>
            <pc:docMk/>
            <pc:sldMk cId="286121550" sldId="481"/>
            <ac:spMk id="4" creationId="{FC784E44-D55B-4E22-9E6D-DE34BF31DC24}"/>
          </ac:spMkLst>
        </pc:spChg>
      </pc:sldChg>
      <pc:sldChg chg="modSp add del mod">
        <pc:chgData name="James Wagner" userId="2862651d-6f44-4741-89aa-aec1c8926fa8" providerId="ADAL" clId="{ABCA0039-58EB-4407-8DC4-D66614A8AC50}" dt="2022-08-16T20:34:39.926" v="4736" actId="20577"/>
        <pc:sldMkLst>
          <pc:docMk/>
          <pc:sldMk cId="3352229178" sldId="482"/>
        </pc:sldMkLst>
        <pc:spChg chg="mod">
          <ac:chgData name="James Wagner" userId="2862651d-6f44-4741-89aa-aec1c8926fa8" providerId="ADAL" clId="{ABCA0039-58EB-4407-8DC4-D66614A8AC50}" dt="2022-08-16T20:34:39.926" v="4736" actId="20577"/>
          <ac:spMkLst>
            <pc:docMk/>
            <pc:sldMk cId="3352229178" sldId="482"/>
            <ac:spMk id="6" creationId="{293A1A5C-EB11-4B1B-B38D-3AB78542CDC2}"/>
          </ac:spMkLst>
        </pc:spChg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1452651737" sldId="483"/>
        </pc:sldMkLst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3684508440" sldId="484"/>
        </pc:sldMkLst>
      </pc:sldChg>
      <pc:sldChg chg="modSp add del mod">
        <pc:chgData name="James Wagner" userId="2862651d-6f44-4741-89aa-aec1c8926fa8" providerId="ADAL" clId="{ABCA0039-58EB-4407-8DC4-D66614A8AC50}" dt="2022-08-16T20:37:30.893" v="4737" actId="20577"/>
        <pc:sldMkLst>
          <pc:docMk/>
          <pc:sldMk cId="2736494841" sldId="485"/>
        </pc:sldMkLst>
        <pc:spChg chg="mod">
          <ac:chgData name="James Wagner" userId="2862651d-6f44-4741-89aa-aec1c8926fa8" providerId="ADAL" clId="{ABCA0039-58EB-4407-8DC4-D66614A8AC50}" dt="2022-08-16T20:37:30.893" v="4737" actId="20577"/>
          <ac:spMkLst>
            <pc:docMk/>
            <pc:sldMk cId="2736494841" sldId="485"/>
            <ac:spMk id="6" creationId="{293A1A5C-EB11-4B1B-B38D-3AB78542CDC2}"/>
          </ac:spMkLst>
        </pc:spChg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371280558" sldId="486"/>
        </pc:sldMkLst>
      </pc:sldChg>
      <pc:sldChg chg="modSp add del mod">
        <pc:chgData name="James Wagner" userId="2862651d-6f44-4741-89aa-aec1c8926fa8" providerId="ADAL" clId="{ABCA0039-58EB-4407-8DC4-D66614A8AC50}" dt="2022-08-16T19:27:31.725" v="4654" actId="20577"/>
        <pc:sldMkLst>
          <pc:docMk/>
          <pc:sldMk cId="2719766503" sldId="487"/>
        </pc:sldMkLst>
        <pc:spChg chg="mod">
          <ac:chgData name="James Wagner" userId="2862651d-6f44-4741-89aa-aec1c8926fa8" providerId="ADAL" clId="{ABCA0039-58EB-4407-8DC4-D66614A8AC50}" dt="2022-08-16T19:27:31.725" v="4654" actId="20577"/>
          <ac:spMkLst>
            <pc:docMk/>
            <pc:sldMk cId="2719766503" sldId="487"/>
            <ac:spMk id="3" creationId="{CAEFDD24-4D56-41A8-8986-393B0601E83F}"/>
          </ac:spMkLst>
        </pc:spChg>
      </pc:sldChg>
      <pc:sldChg chg="add del">
        <pc:chgData name="James Wagner" userId="2862651d-6f44-4741-89aa-aec1c8926fa8" providerId="ADAL" clId="{ABCA0039-58EB-4407-8DC4-D66614A8AC50}" dt="2022-08-16T17:35:04.750" v="3410"/>
        <pc:sldMkLst>
          <pc:docMk/>
          <pc:sldMk cId="3300937078" sldId="488"/>
        </pc:sldMkLst>
      </pc:sldChg>
      <pc:sldChg chg="addSp delSp modSp new mod modClrScheme modAnim chgLayout">
        <pc:chgData name="James Wagner" userId="2862651d-6f44-4741-89aa-aec1c8926fa8" providerId="ADAL" clId="{ABCA0039-58EB-4407-8DC4-D66614A8AC50}" dt="2022-08-16T15:34:21.244" v="930" actId="1037"/>
        <pc:sldMkLst>
          <pc:docMk/>
          <pc:sldMk cId="3931292337" sldId="489"/>
        </pc:sldMkLst>
        <pc:spChg chg="del mod ord">
          <ac:chgData name="James Wagner" userId="2862651d-6f44-4741-89aa-aec1c8926fa8" providerId="ADAL" clId="{ABCA0039-58EB-4407-8DC4-D66614A8AC50}" dt="2022-08-15T22:01:46.383" v="3" actId="700"/>
          <ac:spMkLst>
            <pc:docMk/>
            <pc:sldMk cId="3931292337" sldId="489"/>
            <ac:spMk id="2" creationId="{4B29148C-CD2F-074E-F57D-B46BF59FB21B}"/>
          </ac:spMkLst>
        </pc:spChg>
        <pc:spChg chg="del mod ord">
          <ac:chgData name="James Wagner" userId="2862651d-6f44-4741-89aa-aec1c8926fa8" providerId="ADAL" clId="{ABCA0039-58EB-4407-8DC4-D66614A8AC50}" dt="2022-08-15T22:01:46.383" v="3" actId="700"/>
          <ac:spMkLst>
            <pc:docMk/>
            <pc:sldMk cId="3931292337" sldId="489"/>
            <ac:spMk id="3" creationId="{F04DDC04-F0F9-E67D-F3EB-DC1832CFED51}"/>
          </ac:spMkLst>
        </pc:spChg>
        <pc:spChg chg="add mod ord">
          <ac:chgData name="James Wagner" userId="2862651d-6f44-4741-89aa-aec1c8926fa8" providerId="ADAL" clId="{ABCA0039-58EB-4407-8DC4-D66614A8AC50}" dt="2022-08-16T15:34:15.487" v="922" actId="1035"/>
          <ac:spMkLst>
            <pc:docMk/>
            <pc:sldMk cId="3931292337" sldId="489"/>
            <ac:spMk id="4" creationId="{36C5B2C1-7A2E-FF68-C00C-9615E6227A61}"/>
          </ac:spMkLst>
        </pc:spChg>
        <pc:spChg chg="add mod ord">
          <ac:chgData name="James Wagner" userId="2862651d-6f44-4741-89aa-aec1c8926fa8" providerId="ADAL" clId="{ABCA0039-58EB-4407-8DC4-D66614A8AC50}" dt="2022-08-16T15:34:15.487" v="922" actId="1035"/>
          <ac:spMkLst>
            <pc:docMk/>
            <pc:sldMk cId="3931292337" sldId="489"/>
            <ac:spMk id="5" creationId="{2FD55C22-B56F-E98B-A125-AF2BCFE259F6}"/>
          </ac:spMkLst>
        </pc:sp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2" creationId="{37E81B70-C84B-F345-2D34-97AAEFA9B392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3" creationId="{3E493F91-3D9F-6DD3-FABF-D276C924FAC1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6" creationId="{FE550579-7153-D165-7650-E17AD3868E06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7" creationId="{1419EF72-1EB4-1352-2A43-C231D66CF293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8" creationId="{3ACB876F-F3EF-9EFF-8434-E2F7DF2693D9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9" creationId="{D1471BD4-4EAF-AB1C-DA9B-B5E725C14CE0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10" creationId="{03946CD6-CFFA-F19E-2264-14B2B6A0A8F9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11" creationId="{E7BEF263-B4EE-9A36-2450-B77A65661A26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12" creationId="{66F83837-B545-42F1-1100-F75E21F7D844}"/>
          </ac:picMkLst>
        </pc:picChg>
        <pc:picChg chg="add mod">
          <ac:chgData name="James Wagner" userId="2862651d-6f44-4741-89aa-aec1c8926fa8" providerId="ADAL" clId="{ABCA0039-58EB-4407-8DC4-D66614A8AC50}" dt="2022-08-16T15:34:21.244" v="930" actId="1037"/>
          <ac:picMkLst>
            <pc:docMk/>
            <pc:sldMk cId="3931292337" sldId="489"/>
            <ac:picMk id="13" creationId="{72EAFE3D-188A-8CBE-CE30-F7E6A680C67C}"/>
          </ac:picMkLst>
        </pc:picChg>
      </pc:sldChg>
      <pc:sldChg chg="modSp add mod">
        <pc:chgData name="James Wagner" userId="2862651d-6f44-4741-89aa-aec1c8926fa8" providerId="ADAL" clId="{ABCA0039-58EB-4407-8DC4-D66614A8AC50}" dt="2022-08-16T17:36:52.362" v="3411" actId="20577"/>
        <pc:sldMkLst>
          <pc:docMk/>
          <pc:sldMk cId="1930370838" sldId="490"/>
        </pc:sldMkLst>
        <pc:spChg chg="mod">
          <ac:chgData name="James Wagner" userId="2862651d-6f44-4741-89aa-aec1c8926fa8" providerId="ADAL" clId="{ABCA0039-58EB-4407-8DC4-D66614A8AC50}" dt="2022-08-16T17:36:52.362" v="3411" actId="20577"/>
          <ac:spMkLst>
            <pc:docMk/>
            <pc:sldMk cId="1930370838" sldId="490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22:36.887" v="2821" actId="47"/>
        <pc:sldMkLst>
          <pc:docMk/>
          <pc:sldMk cId="4007451738" sldId="491"/>
        </pc:sldMkLst>
      </pc:sldChg>
      <pc:sldChg chg="modSp add del mod">
        <pc:chgData name="James Wagner" userId="2862651d-6f44-4741-89aa-aec1c8926fa8" providerId="ADAL" clId="{ABCA0039-58EB-4407-8DC4-D66614A8AC50}" dt="2022-08-16T17:25:39.533" v="2873" actId="47"/>
        <pc:sldMkLst>
          <pc:docMk/>
          <pc:sldMk cId="387533953" sldId="492"/>
        </pc:sldMkLst>
        <pc:spChg chg="mod">
          <ac:chgData name="James Wagner" userId="2862651d-6f44-4741-89aa-aec1c8926fa8" providerId="ADAL" clId="{ABCA0039-58EB-4407-8DC4-D66614A8AC50}" dt="2022-08-15T22:06:12.749" v="197" actId="20577"/>
          <ac:spMkLst>
            <pc:docMk/>
            <pc:sldMk cId="387533953" sldId="492"/>
            <ac:spMk id="2" creationId="{00000000-0000-0000-0000-000000000000}"/>
          </ac:spMkLst>
        </pc:spChg>
      </pc:sldChg>
      <pc:sldChg chg="modSp add del mod">
        <pc:chgData name="James Wagner" userId="2862651d-6f44-4741-89aa-aec1c8926fa8" providerId="ADAL" clId="{ABCA0039-58EB-4407-8DC4-D66614A8AC50}" dt="2022-08-16T17:25:40.245" v="2874" actId="47"/>
        <pc:sldMkLst>
          <pc:docMk/>
          <pc:sldMk cId="617180380" sldId="493"/>
        </pc:sldMkLst>
        <pc:spChg chg="mod">
          <ac:chgData name="James Wagner" userId="2862651d-6f44-4741-89aa-aec1c8926fa8" providerId="ADAL" clId="{ABCA0039-58EB-4407-8DC4-D66614A8AC50}" dt="2022-08-15T22:06:38.525" v="223" actId="20577"/>
          <ac:spMkLst>
            <pc:docMk/>
            <pc:sldMk cId="617180380" sldId="493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25:44.340" v="2877" actId="47"/>
        <pc:sldMkLst>
          <pc:docMk/>
          <pc:sldMk cId="1738100077" sldId="494"/>
        </pc:sldMkLst>
        <pc:spChg chg="mod">
          <ac:chgData name="James Wagner" userId="2862651d-6f44-4741-89aa-aec1c8926fa8" providerId="ADAL" clId="{ABCA0039-58EB-4407-8DC4-D66614A8AC50}" dt="2022-08-15T22:07:08.229" v="288" actId="20577"/>
          <ac:spMkLst>
            <pc:docMk/>
            <pc:sldMk cId="1738100077" sldId="494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25:45.254" v="2878" actId="47"/>
        <pc:sldMkLst>
          <pc:docMk/>
          <pc:sldMk cId="1961706949" sldId="495"/>
        </pc:sldMkLst>
      </pc:sldChg>
      <pc:sldChg chg="modSp add del mod">
        <pc:chgData name="James Wagner" userId="2862651d-6f44-4741-89aa-aec1c8926fa8" providerId="ADAL" clId="{ABCA0039-58EB-4407-8DC4-D66614A8AC50}" dt="2022-08-16T17:25:46.012" v="2879" actId="47"/>
        <pc:sldMkLst>
          <pc:docMk/>
          <pc:sldMk cId="1542015230" sldId="496"/>
        </pc:sldMkLst>
        <pc:spChg chg="mod">
          <ac:chgData name="James Wagner" userId="2862651d-6f44-4741-89aa-aec1c8926fa8" providerId="ADAL" clId="{ABCA0039-58EB-4407-8DC4-D66614A8AC50}" dt="2022-08-15T22:07:21.813" v="315" actId="20577"/>
          <ac:spMkLst>
            <pc:docMk/>
            <pc:sldMk cId="1542015230" sldId="496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33:25.871" v="3375" actId="47"/>
        <pc:sldMkLst>
          <pc:docMk/>
          <pc:sldMk cId="632720886" sldId="497"/>
        </pc:sldMkLst>
      </pc:sldChg>
      <pc:sldChg chg="modSp add del mod">
        <pc:chgData name="James Wagner" userId="2862651d-6f44-4741-89aa-aec1c8926fa8" providerId="ADAL" clId="{ABCA0039-58EB-4407-8DC4-D66614A8AC50}" dt="2022-08-16T17:33:27.601" v="3378" actId="47"/>
        <pc:sldMkLst>
          <pc:docMk/>
          <pc:sldMk cId="3965293914" sldId="498"/>
        </pc:sldMkLst>
        <pc:spChg chg="mod">
          <ac:chgData name="James Wagner" userId="2862651d-6f44-4741-89aa-aec1c8926fa8" providerId="ADAL" clId="{ABCA0039-58EB-4407-8DC4-D66614A8AC50}" dt="2022-08-15T22:07:54.164" v="361" actId="20577"/>
          <ac:spMkLst>
            <pc:docMk/>
            <pc:sldMk cId="3965293914" sldId="498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33:28.221" v="3379" actId="47"/>
        <pc:sldMkLst>
          <pc:docMk/>
          <pc:sldMk cId="2342366147" sldId="499"/>
        </pc:sldMkLst>
      </pc:sldChg>
      <pc:sldChg chg="modSp add del mod">
        <pc:chgData name="James Wagner" userId="2862651d-6f44-4741-89aa-aec1c8926fa8" providerId="ADAL" clId="{ABCA0039-58EB-4407-8DC4-D66614A8AC50}" dt="2022-08-16T17:33:28.786" v="3380" actId="47"/>
        <pc:sldMkLst>
          <pc:docMk/>
          <pc:sldMk cId="3858821213" sldId="500"/>
        </pc:sldMkLst>
        <pc:spChg chg="mod">
          <ac:chgData name="James Wagner" userId="2862651d-6f44-4741-89aa-aec1c8926fa8" providerId="ADAL" clId="{ABCA0039-58EB-4407-8DC4-D66614A8AC50}" dt="2022-08-15T22:08:03.060" v="378" actId="20577"/>
          <ac:spMkLst>
            <pc:docMk/>
            <pc:sldMk cId="3858821213" sldId="500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33:29.625" v="3381" actId="47"/>
        <pc:sldMkLst>
          <pc:docMk/>
          <pc:sldMk cId="1224426184" sldId="501"/>
        </pc:sldMkLst>
      </pc:sldChg>
      <pc:sldChg chg="modSp add del mod">
        <pc:chgData name="James Wagner" userId="2862651d-6f44-4741-89aa-aec1c8926fa8" providerId="ADAL" clId="{ABCA0039-58EB-4407-8DC4-D66614A8AC50}" dt="2022-08-16T17:33:30.305" v="3382" actId="47"/>
        <pc:sldMkLst>
          <pc:docMk/>
          <pc:sldMk cId="3370999734" sldId="502"/>
        </pc:sldMkLst>
        <pc:spChg chg="mod">
          <ac:chgData name="James Wagner" userId="2862651d-6f44-4741-89aa-aec1c8926fa8" providerId="ADAL" clId="{ABCA0039-58EB-4407-8DC4-D66614A8AC50}" dt="2022-08-15T22:08:13.565" v="396" actId="20577"/>
          <ac:spMkLst>
            <pc:docMk/>
            <pc:sldMk cId="3370999734" sldId="502"/>
            <ac:spMk id="2" creationId="{00000000-0000-0000-0000-000000000000}"/>
          </ac:spMkLst>
        </pc:spChg>
      </pc:sldChg>
      <pc:sldChg chg="add del">
        <pc:chgData name="James Wagner" userId="2862651d-6f44-4741-89aa-aec1c8926fa8" providerId="ADAL" clId="{ABCA0039-58EB-4407-8DC4-D66614A8AC50}" dt="2022-08-16T17:33:31.008" v="3383" actId="47"/>
        <pc:sldMkLst>
          <pc:docMk/>
          <pc:sldMk cId="3062628951" sldId="503"/>
        </pc:sldMkLst>
      </pc:sldChg>
      <pc:sldChg chg="addSp delSp modSp add mod ord modClrScheme chgLayout">
        <pc:chgData name="James Wagner" userId="2862651d-6f44-4741-89aa-aec1c8926fa8" providerId="ADAL" clId="{ABCA0039-58EB-4407-8DC4-D66614A8AC50}" dt="2022-08-16T17:55:22.758" v="3850"/>
        <pc:sldMkLst>
          <pc:docMk/>
          <pc:sldMk cId="4199777539" sldId="504"/>
        </pc:sldMkLst>
        <pc:spChg chg="add mod ord">
          <ac:chgData name="James Wagner" userId="2862651d-6f44-4741-89aa-aec1c8926fa8" providerId="ADAL" clId="{ABCA0039-58EB-4407-8DC4-D66614A8AC50}" dt="2022-08-16T15:41:47.579" v="1273" actId="20577"/>
          <ac:spMkLst>
            <pc:docMk/>
            <pc:sldMk cId="4199777539" sldId="504"/>
            <ac:spMk id="2" creationId="{92A4947E-CD45-FC90-8E94-B997933F9980}"/>
          </ac:spMkLst>
        </pc:spChg>
        <pc:spChg chg="add mod ord">
          <ac:chgData name="James Wagner" userId="2862651d-6f44-4741-89aa-aec1c8926fa8" providerId="ADAL" clId="{ABCA0039-58EB-4407-8DC4-D66614A8AC50}" dt="2022-08-16T15:40:22.303" v="1265" actId="20577"/>
          <ac:spMkLst>
            <pc:docMk/>
            <pc:sldMk cId="4199777539" sldId="504"/>
            <ac:spMk id="3" creationId="{C299F488-3DF3-FE73-0A06-5C698D49ED5D}"/>
          </ac:spMkLst>
        </pc:spChg>
        <pc:spChg chg="mod ord">
          <ac:chgData name="James Wagner" userId="2862651d-6f44-4741-89aa-aec1c8926fa8" providerId="ADAL" clId="{ABCA0039-58EB-4407-8DC4-D66614A8AC50}" dt="2022-08-16T15:37:58.437" v="977" actId="20577"/>
          <ac:spMkLst>
            <pc:docMk/>
            <pc:sldMk cId="4199777539" sldId="504"/>
            <ac:spMk id="4" creationId="{36C5B2C1-7A2E-FF68-C00C-9615E6227A61}"/>
          </ac:spMkLst>
        </pc:spChg>
        <pc:spChg chg="del mod ord">
          <ac:chgData name="James Wagner" userId="2862651d-6f44-4741-89aa-aec1c8926fa8" providerId="ADAL" clId="{ABCA0039-58EB-4407-8DC4-D66614A8AC50}" dt="2022-08-16T15:37:36.185" v="931" actId="700"/>
          <ac:spMkLst>
            <pc:docMk/>
            <pc:sldMk cId="4199777539" sldId="504"/>
            <ac:spMk id="5" creationId="{2FD55C22-B56F-E98B-A125-AF2BCFE259F6}"/>
          </ac:spMkLst>
        </pc:spChg>
        <pc:spChg chg="add mod ord">
          <ac:chgData name="James Wagner" userId="2862651d-6f44-4741-89aa-aec1c8926fa8" providerId="ADAL" clId="{ABCA0039-58EB-4407-8DC4-D66614A8AC50}" dt="2022-08-16T15:41:53.245" v="1281" actId="20577"/>
          <ac:spMkLst>
            <pc:docMk/>
            <pc:sldMk cId="4199777539" sldId="504"/>
            <ac:spMk id="6" creationId="{1FB19A66-BC28-DFDB-CA0D-5FB3DA7CFA48}"/>
          </ac:spMkLst>
        </pc:spChg>
        <pc:spChg chg="add mod ord">
          <ac:chgData name="James Wagner" userId="2862651d-6f44-4741-89aa-aec1c8926fa8" providerId="ADAL" clId="{ABCA0039-58EB-4407-8DC4-D66614A8AC50}" dt="2022-08-16T15:43:25.436" v="1426" actId="20577"/>
          <ac:spMkLst>
            <pc:docMk/>
            <pc:sldMk cId="4199777539" sldId="504"/>
            <ac:spMk id="7" creationId="{9E5114B2-5CC0-7C28-0003-FF1B97DE6D3F}"/>
          </ac:spMkLst>
        </pc:spChg>
      </pc:sldChg>
      <pc:sldChg chg="modSp add del mod">
        <pc:chgData name="James Wagner" userId="2862651d-6f44-4741-89aa-aec1c8926fa8" providerId="ADAL" clId="{ABCA0039-58EB-4407-8DC4-D66614A8AC50}" dt="2022-08-16T15:46:15.744" v="1429" actId="47"/>
        <pc:sldMkLst>
          <pc:docMk/>
          <pc:sldMk cId="3129982680" sldId="505"/>
        </pc:sldMkLst>
        <pc:spChg chg="mod">
          <ac:chgData name="James Wagner" userId="2862651d-6f44-4741-89aa-aec1c8926fa8" providerId="ADAL" clId="{ABCA0039-58EB-4407-8DC4-D66614A8AC50}" dt="2022-08-15T22:02:56.310" v="65" actId="20577"/>
          <ac:spMkLst>
            <pc:docMk/>
            <pc:sldMk cId="3129982680" sldId="505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5:46:15.744" v="1429" actId="47"/>
        <pc:sldMkLst>
          <pc:docMk/>
          <pc:sldMk cId="1532493626" sldId="506"/>
        </pc:sldMkLst>
        <pc:spChg chg="mod">
          <ac:chgData name="James Wagner" userId="2862651d-6f44-4741-89aa-aec1c8926fa8" providerId="ADAL" clId="{ABCA0039-58EB-4407-8DC4-D66614A8AC50}" dt="2022-08-15T22:03:05.990" v="91" actId="20577"/>
          <ac:spMkLst>
            <pc:docMk/>
            <pc:sldMk cId="1532493626" sldId="506"/>
            <ac:spMk id="4" creationId="{36C5B2C1-7A2E-FF68-C00C-9615E6227A61}"/>
          </ac:spMkLst>
        </pc:spChg>
      </pc:sldChg>
      <pc:sldChg chg="modSp add mod">
        <pc:chgData name="James Wagner" userId="2862651d-6f44-4741-89aa-aec1c8926fa8" providerId="ADAL" clId="{ABCA0039-58EB-4407-8DC4-D66614A8AC50}" dt="2022-08-16T17:22:54.736" v="2838" actId="20577"/>
        <pc:sldMkLst>
          <pc:docMk/>
          <pc:sldMk cId="2024417526" sldId="507"/>
        </pc:sldMkLst>
        <pc:spChg chg="mod">
          <ac:chgData name="James Wagner" userId="2862651d-6f44-4741-89aa-aec1c8926fa8" providerId="ADAL" clId="{ABCA0039-58EB-4407-8DC4-D66614A8AC50}" dt="2022-08-16T17:22:54.736" v="2838" actId="20577"/>
          <ac:spMkLst>
            <pc:docMk/>
            <pc:sldMk cId="2024417526" sldId="507"/>
            <ac:spMk id="4" creationId="{36C5B2C1-7A2E-FF68-C00C-9615E6227A61}"/>
          </ac:spMkLst>
        </pc:spChg>
        <pc:spChg chg="mod">
          <ac:chgData name="James Wagner" userId="2862651d-6f44-4741-89aa-aec1c8926fa8" providerId="ADAL" clId="{ABCA0039-58EB-4407-8DC4-D66614A8AC50}" dt="2022-08-16T17:13:15.859" v="2443" actId="6549"/>
          <ac:spMkLst>
            <pc:docMk/>
            <pc:sldMk cId="2024417526" sldId="507"/>
            <ac:spMk id="5" creationId="{2FD55C22-B56F-E98B-A125-AF2BCFE259F6}"/>
          </ac:spMkLst>
        </pc:spChg>
      </pc:sldChg>
      <pc:sldChg chg="modSp add mod">
        <pc:chgData name="James Wagner" userId="2862651d-6f44-4741-89aa-aec1c8926fa8" providerId="ADAL" clId="{ABCA0039-58EB-4407-8DC4-D66614A8AC50}" dt="2022-08-16T17:32:37.981" v="3374" actId="20577"/>
        <pc:sldMkLst>
          <pc:docMk/>
          <pc:sldMk cId="1108684115" sldId="508"/>
        </pc:sldMkLst>
        <pc:spChg chg="mod">
          <ac:chgData name="James Wagner" userId="2862651d-6f44-4741-89aa-aec1c8926fa8" providerId="ADAL" clId="{ABCA0039-58EB-4407-8DC4-D66614A8AC50}" dt="2022-08-16T17:25:53.077" v="2897" actId="20577"/>
          <ac:spMkLst>
            <pc:docMk/>
            <pc:sldMk cId="1108684115" sldId="508"/>
            <ac:spMk id="4" creationId="{36C5B2C1-7A2E-FF68-C00C-9615E6227A61}"/>
          </ac:spMkLst>
        </pc:spChg>
        <pc:spChg chg="mod">
          <ac:chgData name="James Wagner" userId="2862651d-6f44-4741-89aa-aec1c8926fa8" providerId="ADAL" clId="{ABCA0039-58EB-4407-8DC4-D66614A8AC50}" dt="2022-08-16T17:32:37.981" v="3374" actId="20577"/>
          <ac:spMkLst>
            <pc:docMk/>
            <pc:sldMk cId="1108684115" sldId="508"/>
            <ac:spMk id="5" creationId="{2FD55C22-B56F-E98B-A125-AF2BCFE259F6}"/>
          </ac:spMkLst>
        </pc:spChg>
      </pc:sldChg>
      <pc:sldChg chg="modSp add mod">
        <pc:chgData name="James Wagner" userId="2862651d-6f44-4741-89aa-aec1c8926fa8" providerId="ADAL" clId="{ABCA0039-58EB-4407-8DC4-D66614A8AC50}" dt="2022-08-16T17:40:49.375" v="3749" actId="6549"/>
        <pc:sldMkLst>
          <pc:docMk/>
          <pc:sldMk cId="2393830812" sldId="509"/>
        </pc:sldMkLst>
        <pc:spChg chg="mod">
          <ac:chgData name="James Wagner" userId="2862651d-6f44-4741-89aa-aec1c8926fa8" providerId="ADAL" clId="{ABCA0039-58EB-4407-8DC4-D66614A8AC50}" dt="2022-08-16T17:33:49.888" v="3409" actId="20577"/>
          <ac:spMkLst>
            <pc:docMk/>
            <pc:sldMk cId="2393830812" sldId="509"/>
            <ac:spMk id="4" creationId="{36C5B2C1-7A2E-FF68-C00C-9615E6227A61}"/>
          </ac:spMkLst>
        </pc:spChg>
        <pc:spChg chg="mod">
          <ac:chgData name="James Wagner" userId="2862651d-6f44-4741-89aa-aec1c8926fa8" providerId="ADAL" clId="{ABCA0039-58EB-4407-8DC4-D66614A8AC50}" dt="2022-08-16T17:40:49.375" v="3749" actId="6549"/>
          <ac:spMkLst>
            <pc:docMk/>
            <pc:sldMk cId="2393830812" sldId="509"/>
            <ac:spMk id="5" creationId="{2FD55C22-B56F-E98B-A125-AF2BCFE259F6}"/>
          </ac:spMkLst>
        </pc:spChg>
      </pc:sldChg>
      <pc:sldChg chg="modSp add del mod">
        <pc:chgData name="James Wagner" userId="2862651d-6f44-4741-89aa-aec1c8926fa8" providerId="ADAL" clId="{ABCA0039-58EB-4407-8DC4-D66614A8AC50}" dt="2022-08-16T17:25:41.276" v="2875" actId="47"/>
        <pc:sldMkLst>
          <pc:docMk/>
          <pc:sldMk cId="2634540289" sldId="510"/>
        </pc:sldMkLst>
        <pc:spChg chg="mod">
          <ac:chgData name="James Wagner" userId="2862651d-6f44-4741-89aa-aec1c8926fa8" providerId="ADAL" clId="{ABCA0039-58EB-4407-8DC4-D66614A8AC50}" dt="2022-08-15T22:06:46.229" v="245" actId="20577"/>
          <ac:spMkLst>
            <pc:docMk/>
            <pc:sldMk cId="2634540289" sldId="510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25:42.855" v="2876" actId="47"/>
        <pc:sldMkLst>
          <pc:docMk/>
          <pc:sldMk cId="1273742062" sldId="511"/>
        </pc:sldMkLst>
        <pc:spChg chg="mod">
          <ac:chgData name="James Wagner" userId="2862651d-6f44-4741-89aa-aec1c8926fa8" providerId="ADAL" clId="{ABCA0039-58EB-4407-8DC4-D66614A8AC50}" dt="2022-08-15T22:06:58.165" v="262" actId="20577"/>
          <ac:spMkLst>
            <pc:docMk/>
            <pc:sldMk cId="1273742062" sldId="511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26.425" v="3376" actId="47"/>
        <pc:sldMkLst>
          <pc:docMk/>
          <pc:sldMk cId="3975256831" sldId="512"/>
        </pc:sldMkLst>
        <pc:spChg chg="mod">
          <ac:chgData name="James Wagner" userId="2862651d-6f44-4741-89aa-aec1c8926fa8" providerId="ADAL" clId="{ABCA0039-58EB-4407-8DC4-D66614A8AC50}" dt="2022-08-15T22:07:35.358" v="335" actId="20577"/>
          <ac:spMkLst>
            <pc:docMk/>
            <pc:sldMk cId="3975256831" sldId="512"/>
            <ac:spMk id="4" creationId="{36C5B2C1-7A2E-FF68-C00C-9615E6227A61}"/>
          </ac:spMkLst>
        </pc:spChg>
      </pc:sldChg>
      <pc:sldChg chg="modSp add del mod ord">
        <pc:chgData name="James Wagner" userId="2862651d-6f44-4741-89aa-aec1c8926fa8" providerId="ADAL" clId="{ABCA0039-58EB-4407-8DC4-D66614A8AC50}" dt="2022-08-16T17:33:26.979" v="3377" actId="47"/>
        <pc:sldMkLst>
          <pc:docMk/>
          <pc:sldMk cId="4227106739" sldId="513"/>
        </pc:sldMkLst>
        <pc:spChg chg="mod">
          <ac:chgData name="James Wagner" userId="2862651d-6f44-4741-89aa-aec1c8926fa8" providerId="ADAL" clId="{ABCA0039-58EB-4407-8DC4-D66614A8AC50}" dt="2022-08-15T22:07:47.684" v="343" actId="20577"/>
          <ac:spMkLst>
            <pc:docMk/>
            <pc:sldMk cId="4227106739" sldId="513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31.705" v="3384" actId="47"/>
        <pc:sldMkLst>
          <pc:docMk/>
          <pc:sldMk cId="1193158003" sldId="514"/>
        </pc:sldMkLst>
        <pc:spChg chg="mod">
          <ac:chgData name="James Wagner" userId="2862651d-6f44-4741-89aa-aec1c8926fa8" providerId="ADAL" clId="{ABCA0039-58EB-4407-8DC4-D66614A8AC50}" dt="2022-08-15T22:08:31.949" v="422" actId="20577"/>
          <ac:spMkLst>
            <pc:docMk/>
            <pc:sldMk cId="1193158003" sldId="514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32.942" v="3385" actId="47"/>
        <pc:sldMkLst>
          <pc:docMk/>
          <pc:sldMk cId="237517404" sldId="515"/>
        </pc:sldMkLst>
        <pc:spChg chg="mod">
          <ac:chgData name="James Wagner" userId="2862651d-6f44-4741-89aa-aec1c8926fa8" providerId="ADAL" clId="{ABCA0039-58EB-4407-8DC4-D66614A8AC50}" dt="2022-08-15T22:08:45.261" v="447" actId="20577"/>
          <ac:spMkLst>
            <pc:docMk/>
            <pc:sldMk cId="237517404" sldId="515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33.481" v="3386" actId="47"/>
        <pc:sldMkLst>
          <pc:docMk/>
          <pc:sldMk cId="2244178013" sldId="516"/>
        </pc:sldMkLst>
        <pc:spChg chg="mod">
          <ac:chgData name="James Wagner" userId="2862651d-6f44-4741-89aa-aec1c8926fa8" providerId="ADAL" clId="{ABCA0039-58EB-4407-8DC4-D66614A8AC50}" dt="2022-08-15T22:08:48.684" v="454" actId="20577"/>
          <ac:spMkLst>
            <pc:docMk/>
            <pc:sldMk cId="2244178013" sldId="516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34.399" v="3387" actId="47"/>
        <pc:sldMkLst>
          <pc:docMk/>
          <pc:sldMk cId="1872039938" sldId="517"/>
        </pc:sldMkLst>
        <pc:spChg chg="mod">
          <ac:chgData name="James Wagner" userId="2862651d-6f44-4741-89aa-aec1c8926fa8" providerId="ADAL" clId="{ABCA0039-58EB-4407-8DC4-D66614A8AC50}" dt="2022-08-15T22:08:57.621" v="465" actId="20577"/>
          <ac:spMkLst>
            <pc:docMk/>
            <pc:sldMk cId="1872039938" sldId="517"/>
            <ac:spMk id="4" creationId="{36C5B2C1-7A2E-FF68-C00C-9615E6227A61}"/>
          </ac:spMkLst>
        </pc:spChg>
      </pc:sldChg>
      <pc:sldChg chg="modSp add del mod">
        <pc:chgData name="James Wagner" userId="2862651d-6f44-4741-89aa-aec1c8926fa8" providerId="ADAL" clId="{ABCA0039-58EB-4407-8DC4-D66614A8AC50}" dt="2022-08-16T17:33:34.965" v="3388" actId="47"/>
        <pc:sldMkLst>
          <pc:docMk/>
          <pc:sldMk cId="1254469397" sldId="518"/>
        </pc:sldMkLst>
        <pc:spChg chg="mod">
          <ac:chgData name="James Wagner" userId="2862651d-6f44-4741-89aa-aec1c8926fa8" providerId="ADAL" clId="{ABCA0039-58EB-4407-8DC4-D66614A8AC50}" dt="2022-08-15T22:11:02.396" v="487" actId="20577"/>
          <ac:spMkLst>
            <pc:docMk/>
            <pc:sldMk cId="1254469397" sldId="518"/>
            <ac:spMk id="2" creationId="{00000000-0000-0000-0000-000000000000}"/>
          </ac:spMkLst>
        </pc:spChg>
      </pc:sldChg>
      <pc:sldChg chg="modSp add mod">
        <pc:chgData name="James Wagner" userId="2862651d-6f44-4741-89aa-aec1c8926fa8" providerId="ADAL" clId="{ABCA0039-58EB-4407-8DC4-D66614A8AC50}" dt="2022-08-16T18:05:08.717" v="4094" actId="114"/>
        <pc:sldMkLst>
          <pc:docMk/>
          <pc:sldMk cId="1727535109" sldId="519"/>
        </pc:sldMkLst>
        <pc:spChg chg="mod">
          <ac:chgData name="James Wagner" userId="2862651d-6f44-4741-89aa-aec1c8926fa8" providerId="ADAL" clId="{ABCA0039-58EB-4407-8DC4-D66614A8AC50}" dt="2022-08-16T17:45:00.437" v="3803" actId="20577"/>
          <ac:spMkLst>
            <pc:docMk/>
            <pc:sldMk cId="1727535109" sldId="519"/>
            <ac:spMk id="4" creationId="{36C5B2C1-7A2E-FF68-C00C-9615E6227A61}"/>
          </ac:spMkLst>
        </pc:spChg>
        <pc:spChg chg="mod">
          <ac:chgData name="James Wagner" userId="2862651d-6f44-4741-89aa-aec1c8926fa8" providerId="ADAL" clId="{ABCA0039-58EB-4407-8DC4-D66614A8AC50}" dt="2022-08-16T18:05:08.717" v="4094" actId="114"/>
          <ac:spMkLst>
            <pc:docMk/>
            <pc:sldMk cId="1727535109" sldId="519"/>
            <ac:spMk id="5" creationId="{2FD55C22-B56F-E98B-A125-AF2BCFE259F6}"/>
          </ac:spMkLst>
        </pc:spChg>
      </pc:sldChg>
      <pc:sldChg chg="add">
        <pc:chgData name="James Wagner" userId="2862651d-6f44-4741-89aa-aec1c8926fa8" providerId="ADAL" clId="{ABCA0039-58EB-4407-8DC4-D66614A8AC50}" dt="2022-08-16T15:55:41.177" v="1851"/>
        <pc:sldMkLst>
          <pc:docMk/>
          <pc:sldMk cId="5739828" sldId="682"/>
        </pc:sldMkLst>
      </pc:sldChg>
      <pc:sldChg chg="modSp add mod">
        <pc:chgData name="James Wagner" userId="2862651d-6f44-4741-89aa-aec1c8926fa8" providerId="ADAL" clId="{ABCA0039-58EB-4407-8DC4-D66614A8AC50}" dt="2022-08-16T15:56:20.013" v="1878" actId="6549"/>
        <pc:sldMkLst>
          <pc:docMk/>
          <pc:sldMk cId="3174727887" sldId="683"/>
        </pc:sldMkLst>
        <pc:spChg chg="mod">
          <ac:chgData name="James Wagner" userId="2862651d-6f44-4741-89aa-aec1c8926fa8" providerId="ADAL" clId="{ABCA0039-58EB-4407-8DC4-D66614A8AC50}" dt="2022-08-16T15:56:20.013" v="1878" actId="6549"/>
          <ac:spMkLst>
            <pc:docMk/>
            <pc:sldMk cId="3174727887" sldId="683"/>
            <ac:spMk id="3" creationId="{D34AC9F7-F246-4CE3-A73C-12859F463FA6}"/>
          </ac:spMkLst>
        </pc:spChg>
      </pc:sldChg>
      <pc:sldChg chg="add">
        <pc:chgData name="James Wagner" userId="2862651d-6f44-4741-89aa-aec1c8926fa8" providerId="ADAL" clId="{ABCA0039-58EB-4407-8DC4-D66614A8AC50}" dt="2022-08-16T15:56:49.607" v="1880"/>
        <pc:sldMkLst>
          <pc:docMk/>
          <pc:sldMk cId="215665340" sldId="684"/>
        </pc:sldMkLst>
      </pc:sldChg>
      <pc:sldChg chg="addSp delSp modSp new mod">
        <pc:chgData name="James Wagner" userId="2862651d-6f44-4741-89aa-aec1c8926fa8" providerId="ADAL" clId="{ABCA0039-58EB-4407-8DC4-D66614A8AC50}" dt="2022-08-16T17:31:40.561" v="3284" actId="478"/>
        <pc:sldMkLst>
          <pc:docMk/>
          <pc:sldMk cId="2575154221" sldId="685"/>
        </pc:sldMkLst>
        <pc:spChg chg="mod">
          <ac:chgData name="James Wagner" userId="2862651d-6f44-4741-89aa-aec1c8926fa8" providerId="ADAL" clId="{ABCA0039-58EB-4407-8DC4-D66614A8AC50}" dt="2022-08-16T17:25:23.732" v="2872" actId="20577"/>
          <ac:spMkLst>
            <pc:docMk/>
            <pc:sldMk cId="2575154221" sldId="685"/>
            <ac:spMk id="2" creationId="{0AF7B9B8-D4E9-40C8-8009-D4D1F08AC473}"/>
          </ac:spMkLst>
        </pc:spChg>
        <pc:spChg chg="mod">
          <ac:chgData name="James Wagner" userId="2862651d-6f44-4741-89aa-aec1c8926fa8" providerId="ADAL" clId="{ABCA0039-58EB-4407-8DC4-D66614A8AC50}" dt="2022-08-16T17:31:37.626" v="3283" actId="20577"/>
          <ac:spMkLst>
            <pc:docMk/>
            <pc:sldMk cId="2575154221" sldId="685"/>
            <ac:spMk id="3" creationId="{E75CF4E3-13B0-9EA8-BFA0-D664DD826439}"/>
          </ac:spMkLst>
        </pc:spChg>
        <pc:picChg chg="add del mod">
          <ac:chgData name="James Wagner" userId="2862651d-6f44-4741-89aa-aec1c8926fa8" providerId="ADAL" clId="{ABCA0039-58EB-4407-8DC4-D66614A8AC50}" dt="2022-08-16T17:31:40.561" v="3284" actId="478"/>
          <ac:picMkLst>
            <pc:docMk/>
            <pc:sldMk cId="2575154221" sldId="685"/>
            <ac:picMk id="1026" creationId="{46F460C3-BDF3-5BD8-3BE7-9CF628B3FDE3}"/>
          </ac:picMkLst>
        </pc:picChg>
      </pc:sldChg>
      <pc:sldChg chg="modSp add mod">
        <pc:chgData name="James Wagner" userId="2862651d-6f44-4741-89aa-aec1c8926fa8" providerId="ADAL" clId="{ABCA0039-58EB-4407-8DC4-D66614A8AC50}" dt="2022-08-16T18:07:51.597" v="4413" actId="20577"/>
        <pc:sldMkLst>
          <pc:docMk/>
          <pc:sldMk cId="1951340061" sldId="686"/>
        </pc:sldMkLst>
        <pc:spChg chg="mod">
          <ac:chgData name="James Wagner" userId="2862651d-6f44-4741-89aa-aec1c8926fa8" providerId="ADAL" clId="{ABCA0039-58EB-4407-8DC4-D66614A8AC50}" dt="2022-08-16T17:45:14.963" v="3828" actId="20577"/>
          <ac:spMkLst>
            <pc:docMk/>
            <pc:sldMk cId="1951340061" sldId="686"/>
            <ac:spMk id="4" creationId="{36C5B2C1-7A2E-FF68-C00C-9615E6227A61}"/>
          </ac:spMkLst>
        </pc:spChg>
        <pc:spChg chg="mod">
          <ac:chgData name="James Wagner" userId="2862651d-6f44-4741-89aa-aec1c8926fa8" providerId="ADAL" clId="{ABCA0039-58EB-4407-8DC4-D66614A8AC50}" dt="2022-08-16T18:07:51.597" v="4413" actId="20577"/>
          <ac:spMkLst>
            <pc:docMk/>
            <pc:sldMk cId="1951340061" sldId="686"/>
            <ac:spMk id="5" creationId="{2FD55C22-B56F-E98B-A125-AF2BCFE259F6}"/>
          </ac:spMkLst>
        </pc:spChg>
      </pc:sldChg>
      <pc:sldChg chg="new del">
        <pc:chgData name="James Wagner" userId="2862651d-6f44-4741-89aa-aec1c8926fa8" providerId="ADAL" clId="{ABCA0039-58EB-4407-8DC4-D66614A8AC50}" dt="2022-08-16T19:23:02.706" v="4649" actId="47"/>
        <pc:sldMkLst>
          <pc:docMk/>
          <pc:sldMk cId="1391144653" sldId="687"/>
        </pc:sldMkLst>
      </pc:sldChg>
      <pc:sldChg chg="modSp add del mod">
        <pc:chgData name="James Wagner" userId="2862651d-6f44-4741-89aa-aec1c8926fa8" providerId="ADAL" clId="{ABCA0039-58EB-4407-8DC4-D66614A8AC50}" dt="2022-08-16T18:09:13.105" v="4414" actId="47"/>
        <pc:sldMkLst>
          <pc:docMk/>
          <pc:sldMk cId="1758767713" sldId="687"/>
        </pc:sldMkLst>
        <pc:spChg chg="mod">
          <ac:chgData name="James Wagner" userId="2862651d-6f44-4741-89aa-aec1c8926fa8" providerId="ADAL" clId="{ABCA0039-58EB-4407-8DC4-D66614A8AC50}" dt="2022-08-16T17:45:19.329" v="3835" actId="20577"/>
          <ac:spMkLst>
            <pc:docMk/>
            <pc:sldMk cId="1758767713" sldId="687"/>
            <ac:spMk id="4" creationId="{36C5B2C1-7A2E-FF68-C00C-9615E6227A61}"/>
          </ac:spMkLst>
        </pc:spChg>
      </pc:sldChg>
      <pc:sldChg chg="new del">
        <pc:chgData name="James Wagner" userId="2862651d-6f44-4741-89aa-aec1c8926fa8" providerId="ADAL" clId="{ABCA0039-58EB-4407-8DC4-D66614A8AC50}" dt="2022-08-16T19:23:03.241" v="4650" actId="47"/>
        <pc:sldMkLst>
          <pc:docMk/>
          <pc:sldMk cId="329938700" sldId="688"/>
        </pc:sldMkLst>
      </pc:sldChg>
      <pc:sldChg chg="add del">
        <pc:chgData name="James Wagner" userId="2862651d-6f44-4741-89aa-aec1c8926fa8" providerId="ADAL" clId="{ABCA0039-58EB-4407-8DC4-D66614A8AC50}" dt="2022-08-16T17:46:50.354" v="3836" actId="47"/>
        <pc:sldMkLst>
          <pc:docMk/>
          <pc:sldMk cId="2785095184" sldId="688"/>
        </pc:sldMkLst>
      </pc:sldChg>
      <pc:sldChg chg="add del">
        <pc:chgData name="James Wagner" userId="2862651d-6f44-4741-89aa-aec1c8926fa8" providerId="ADAL" clId="{ABCA0039-58EB-4407-8DC4-D66614A8AC50}" dt="2022-08-16T17:46:50.354" v="3836" actId="47"/>
        <pc:sldMkLst>
          <pc:docMk/>
          <pc:sldMk cId="788747177" sldId="689"/>
        </pc:sldMkLst>
      </pc:sldChg>
      <pc:sldChg chg="new del">
        <pc:chgData name="James Wagner" userId="2862651d-6f44-4741-89aa-aec1c8926fa8" providerId="ADAL" clId="{ABCA0039-58EB-4407-8DC4-D66614A8AC50}" dt="2022-08-16T19:23:03.944" v="4651" actId="47"/>
        <pc:sldMkLst>
          <pc:docMk/>
          <pc:sldMk cId="855355630" sldId="689"/>
        </pc:sldMkLst>
      </pc:sldChg>
    </pc:docChg>
  </pc:docChgLst>
  <pc:docChgLst>
    <pc:chgData name="James Wagner" userId="2862651d-6f44-4741-89aa-aec1c8926fa8" providerId="ADAL" clId="{5771DE12-CAAA-4D13-B8E8-CE4084B612E1}"/>
    <pc:docChg chg="custSel addSld delSld modSld">
      <pc:chgData name="James Wagner" userId="2862651d-6f44-4741-89aa-aec1c8926fa8" providerId="ADAL" clId="{5771DE12-CAAA-4D13-B8E8-CE4084B612E1}" dt="2023-08-15T12:56:08.414" v="228"/>
      <pc:docMkLst>
        <pc:docMk/>
      </pc:docMkLst>
      <pc:sldChg chg="modSp mod">
        <pc:chgData name="James Wagner" userId="2862651d-6f44-4741-89aa-aec1c8926fa8" providerId="ADAL" clId="{5771DE12-CAAA-4D13-B8E8-CE4084B612E1}" dt="2023-08-15T11:27:03.665" v="3" actId="20577"/>
        <pc:sldMkLst>
          <pc:docMk/>
          <pc:sldMk cId="3549628654" sldId="272"/>
        </pc:sldMkLst>
        <pc:spChg chg="mod">
          <ac:chgData name="James Wagner" userId="2862651d-6f44-4741-89aa-aec1c8926fa8" providerId="ADAL" clId="{5771DE12-CAAA-4D13-B8E8-CE4084B612E1}" dt="2023-08-15T11:27:03.665" v="3" actId="20577"/>
          <ac:spMkLst>
            <pc:docMk/>
            <pc:sldMk cId="3549628654" sldId="272"/>
            <ac:spMk id="5" creationId="{00000000-0000-0000-0000-000000000000}"/>
          </ac:spMkLst>
        </pc:spChg>
      </pc:sldChg>
      <pc:sldChg chg="add">
        <pc:chgData name="James Wagner" userId="2862651d-6f44-4741-89aa-aec1c8926fa8" providerId="ADAL" clId="{5771DE12-CAAA-4D13-B8E8-CE4084B612E1}" dt="2023-08-15T12:56:08.414" v="228"/>
        <pc:sldMkLst>
          <pc:docMk/>
          <pc:sldMk cId="2054880847" sldId="278"/>
        </pc:sldMkLst>
      </pc:sldChg>
      <pc:sldChg chg="modSp mod">
        <pc:chgData name="James Wagner" userId="2862651d-6f44-4741-89aa-aec1c8926fa8" providerId="ADAL" clId="{5771DE12-CAAA-4D13-B8E8-CE4084B612E1}" dt="2023-08-15T11:27:18.414" v="15" actId="20577"/>
        <pc:sldMkLst>
          <pc:docMk/>
          <pc:sldMk cId="3464632614" sldId="342"/>
        </pc:sldMkLst>
        <pc:spChg chg="mod">
          <ac:chgData name="James Wagner" userId="2862651d-6f44-4741-89aa-aec1c8926fa8" providerId="ADAL" clId="{5771DE12-CAAA-4D13-B8E8-CE4084B612E1}" dt="2023-08-15T11:27:18.414" v="15" actId="20577"/>
          <ac:spMkLst>
            <pc:docMk/>
            <pc:sldMk cId="3464632614" sldId="342"/>
            <ac:spMk id="46083" creationId="{00000000-0000-0000-0000-000000000000}"/>
          </ac:spMkLst>
        </pc:spChg>
      </pc:sldChg>
      <pc:sldChg chg="modSp add mod">
        <pc:chgData name="James Wagner" userId="2862651d-6f44-4741-89aa-aec1c8926fa8" providerId="ADAL" clId="{5771DE12-CAAA-4D13-B8E8-CE4084B612E1}" dt="2023-08-15T11:28:35.373" v="77" actId="20577"/>
        <pc:sldMkLst>
          <pc:docMk/>
          <pc:sldMk cId="2571904531" sldId="410"/>
        </pc:sldMkLst>
        <pc:spChg chg="mod">
          <ac:chgData name="James Wagner" userId="2862651d-6f44-4741-89aa-aec1c8926fa8" providerId="ADAL" clId="{5771DE12-CAAA-4D13-B8E8-CE4084B612E1}" dt="2023-08-15T11:28:35.373" v="77" actId="20577"/>
          <ac:spMkLst>
            <pc:docMk/>
            <pc:sldMk cId="2571904531" sldId="410"/>
            <ac:spMk id="5" creationId="{8809CAE7-ADA5-4CF9-BC16-E10E06506545}"/>
          </ac:spMkLst>
        </pc:spChg>
      </pc:sldChg>
      <pc:sldChg chg="modSp mod">
        <pc:chgData name="James Wagner" userId="2862651d-6f44-4741-89aa-aec1c8926fa8" providerId="ADAL" clId="{5771DE12-CAAA-4D13-B8E8-CE4084B612E1}" dt="2023-08-15T11:29:18.190" v="90" actId="20577"/>
        <pc:sldMkLst>
          <pc:docMk/>
          <pc:sldMk cId="933973021" sldId="415"/>
        </pc:sldMkLst>
        <pc:spChg chg="mod">
          <ac:chgData name="James Wagner" userId="2862651d-6f44-4741-89aa-aec1c8926fa8" providerId="ADAL" clId="{5771DE12-CAAA-4D13-B8E8-CE4084B612E1}" dt="2023-08-15T11:29:18.190" v="90" actId="20577"/>
          <ac:spMkLst>
            <pc:docMk/>
            <pc:sldMk cId="933973021" sldId="415"/>
            <ac:spMk id="3" creationId="{00000000-0000-0000-0000-000000000000}"/>
          </ac:spMkLst>
        </pc:spChg>
      </pc:sldChg>
      <pc:sldChg chg="del">
        <pc:chgData name="James Wagner" userId="2862651d-6f44-4741-89aa-aec1c8926fa8" providerId="ADAL" clId="{5771DE12-CAAA-4D13-B8E8-CE4084B612E1}" dt="2023-08-15T12:56:07.101" v="227" actId="47"/>
        <pc:sldMkLst>
          <pc:docMk/>
          <pc:sldMk cId="721566546" sldId="417"/>
        </pc:sldMkLst>
      </pc:sldChg>
      <pc:sldChg chg="modSp mod">
        <pc:chgData name="James Wagner" userId="2862651d-6f44-4741-89aa-aec1c8926fa8" providerId="ADAL" clId="{5771DE12-CAAA-4D13-B8E8-CE4084B612E1}" dt="2023-08-15T11:31:55.647" v="217" actId="6549"/>
        <pc:sldMkLst>
          <pc:docMk/>
          <pc:sldMk cId="2685748295" sldId="424"/>
        </pc:sldMkLst>
        <pc:spChg chg="mod">
          <ac:chgData name="James Wagner" userId="2862651d-6f44-4741-89aa-aec1c8926fa8" providerId="ADAL" clId="{5771DE12-CAAA-4D13-B8E8-CE4084B612E1}" dt="2023-08-15T11:31:55.647" v="217" actId="6549"/>
          <ac:spMkLst>
            <pc:docMk/>
            <pc:sldMk cId="2685748295" sldId="424"/>
            <ac:spMk id="3" creationId="{00000000-0000-0000-0000-000000000000}"/>
          </ac:spMkLst>
        </pc:spChg>
      </pc:sldChg>
      <pc:sldChg chg="modSp mod">
        <pc:chgData name="James Wagner" userId="2862651d-6f44-4741-89aa-aec1c8926fa8" providerId="ADAL" clId="{5771DE12-CAAA-4D13-B8E8-CE4084B612E1}" dt="2023-08-15T11:36:55.920" v="218" actId="20577"/>
        <pc:sldMkLst>
          <pc:docMk/>
          <pc:sldMk cId="3656182885" sldId="428"/>
        </pc:sldMkLst>
        <pc:spChg chg="mod">
          <ac:chgData name="James Wagner" userId="2862651d-6f44-4741-89aa-aec1c8926fa8" providerId="ADAL" clId="{5771DE12-CAAA-4D13-B8E8-CE4084B612E1}" dt="2023-08-15T11:36:55.920" v="218" actId="20577"/>
          <ac:spMkLst>
            <pc:docMk/>
            <pc:sldMk cId="3656182885" sldId="428"/>
            <ac:spMk id="3" creationId="{00000000-0000-0000-0000-000000000000}"/>
          </ac:spMkLst>
        </pc:spChg>
      </pc:sldChg>
      <pc:sldChg chg="modSp mod">
        <pc:chgData name="James Wagner" userId="2862651d-6f44-4741-89aa-aec1c8926fa8" providerId="ADAL" clId="{5771DE12-CAAA-4D13-B8E8-CE4084B612E1}" dt="2023-08-15T11:39:06.751" v="226" actId="20577"/>
        <pc:sldMkLst>
          <pc:docMk/>
          <pc:sldMk cId="2719766503" sldId="487"/>
        </pc:sldMkLst>
        <pc:spChg chg="mod">
          <ac:chgData name="James Wagner" userId="2862651d-6f44-4741-89aa-aec1c8926fa8" providerId="ADAL" clId="{5771DE12-CAAA-4D13-B8E8-CE4084B612E1}" dt="2023-08-15T11:39:06.751" v="226" actId="20577"/>
          <ac:spMkLst>
            <pc:docMk/>
            <pc:sldMk cId="2719766503" sldId="487"/>
            <ac:spMk id="3" creationId="{CAEFDD24-4D56-41A8-8986-393B0601E83F}"/>
          </ac:spMkLst>
        </pc:spChg>
      </pc:sldChg>
      <pc:sldChg chg="modSp mod">
        <pc:chgData name="James Wagner" userId="2862651d-6f44-4741-89aa-aec1c8926fa8" providerId="ADAL" clId="{5771DE12-CAAA-4D13-B8E8-CE4084B612E1}" dt="2023-08-15T11:37:57.239" v="220" actId="20577"/>
        <pc:sldMkLst>
          <pc:docMk/>
          <pc:sldMk cId="2575154221" sldId="685"/>
        </pc:sldMkLst>
        <pc:spChg chg="mod">
          <ac:chgData name="James Wagner" userId="2862651d-6f44-4741-89aa-aec1c8926fa8" providerId="ADAL" clId="{5771DE12-CAAA-4D13-B8E8-CE4084B612E1}" dt="2023-08-15T11:37:57.239" v="220" actId="20577"/>
          <ac:spMkLst>
            <pc:docMk/>
            <pc:sldMk cId="2575154221" sldId="685"/>
            <ac:spMk id="3" creationId="{E75CF4E3-13B0-9EA8-BFA0-D664DD826439}"/>
          </ac:spMkLst>
        </pc:spChg>
      </pc:sldChg>
    </pc:docChg>
  </pc:docChgLst>
  <pc:docChgLst>
    <pc:chgData name="James Wagner" userId="2862651d-6f44-4741-89aa-aec1c8926fa8" providerId="ADAL" clId="{1850C2E1-0768-488B-904E-2C7D3DD59491}"/>
    <pc:docChg chg="custSel addSld delSld modSld">
      <pc:chgData name="James Wagner" userId="2862651d-6f44-4741-89aa-aec1c8926fa8" providerId="ADAL" clId="{1850C2E1-0768-488B-904E-2C7D3DD59491}" dt="2023-08-15T22:19:48.145" v="982" actId="47"/>
      <pc:docMkLst>
        <pc:docMk/>
      </pc:docMkLst>
      <pc:sldChg chg="addSp modSp mod">
        <pc:chgData name="James Wagner" userId="2862651d-6f44-4741-89aa-aec1c8926fa8" providerId="ADAL" clId="{1850C2E1-0768-488B-904E-2C7D3DD59491}" dt="2023-08-15T21:53:29.797" v="978" actId="1076"/>
        <pc:sldMkLst>
          <pc:docMk/>
          <pc:sldMk cId="3341632398" sldId="378"/>
        </pc:sldMkLst>
        <pc:spChg chg="mod">
          <ac:chgData name="James Wagner" userId="2862651d-6f44-4741-89aa-aec1c8926fa8" providerId="ADAL" clId="{1850C2E1-0768-488B-904E-2C7D3DD59491}" dt="2023-08-15T21:50:32.776" v="951" actId="20577"/>
          <ac:spMkLst>
            <pc:docMk/>
            <pc:sldMk cId="3341632398" sldId="378"/>
            <ac:spMk id="3" creationId="{00000000-0000-0000-0000-000000000000}"/>
          </ac:spMkLst>
        </pc:spChg>
        <pc:picChg chg="add mod">
          <ac:chgData name="James Wagner" userId="2862651d-6f44-4741-89aa-aec1c8926fa8" providerId="ADAL" clId="{1850C2E1-0768-488B-904E-2C7D3DD59491}" dt="2023-08-15T21:53:29.797" v="978" actId="1076"/>
          <ac:picMkLst>
            <pc:docMk/>
            <pc:sldMk cId="3341632398" sldId="378"/>
            <ac:picMk id="5" creationId="{D34A1DDD-D2E4-0298-4C53-582F1CBE6ACE}"/>
          </ac:picMkLst>
        </pc:picChg>
        <pc:picChg chg="add mod">
          <ac:chgData name="James Wagner" userId="2862651d-6f44-4741-89aa-aec1c8926fa8" providerId="ADAL" clId="{1850C2E1-0768-488B-904E-2C7D3DD59491}" dt="2023-08-15T21:53:26.184" v="977" actId="1076"/>
          <ac:picMkLst>
            <pc:docMk/>
            <pc:sldMk cId="3341632398" sldId="378"/>
            <ac:picMk id="7" creationId="{4A09F842-19AD-D222-14CB-157CEF620396}"/>
          </ac:picMkLst>
        </pc:picChg>
      </pc:sldChg>
      <pc:sldChg chg="modSp mod">
        <pc:chgData name="James Wagner" userId="2862651d-6f44-4741-89aa-aec1c8926fa8" providerId="ADAL" clId="{1850C2E1-0768-488B-904E-2C7D3DD59491}" dt="2023-08-15T20:57:54.654" v="8" actId="20577"/>
        <pc:sldMkLst>
          <pc:docMk/>
          <pc:sldMk cId="2685748295" sldId="424"/>
        </pc:sldMkLst>
        <pc:spChg chg="mod">
          <ac:chgData name="James Wagner" userId="2862651d-6f44-4741-89aa-aec1c8926fa8" providerId="ADAL" clId="{1850C2E1-0768-488B-904E-2C7D3DD59491}" dt="2023-08-15T20:57:54.654" v="8" actId="20577"/>
          <ac:spMkLst>
            <pc:docMk/>
            <pc:sldMk cId="2685748295" sldId="424"/>
            <ac:spMk id="3" creationId="{00000000-0000-0000-0000-000000000000}"/>
          </ac:spMkLst>
        </pc:spChg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1854707692" sldId="492"/>
        </pc:sldMkLst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384653287" sldId="493"/>
        </pc:sldMkLst>
      </pc:sldChg>
      <pc:sldChg chg="modSp mod">
        <pc:chgData name="James Wagner" userId="2862651d-6f44-4741-89aa-aec1c8926fa8" providerId="ADAL" clId="{1850C2E1-0768-488B-904E-2C7D3DD59491}" dt="2023-08-15T21:19:29.236" v="468" actId="20577"/>
        <pc:sldMkLst>
          <pc:docMk/>
          <pc:sldMk cId="2024417526" sldId="507"/>
        </pc:sldMkLst>
        <pc:spChg chg="mod">
          <ac:chgData name="James Wagner" userId="2862651d-6f44-4741-89aa-aec1c8926fa8" providerId="ADAL" clId="{1850C2E1-0768-488B-904E-2C7D3DD59491}" dt="2023-08-15T21:19:29.236" v="468" actId="20577"/>
          <ac:spMkLst>
            <pc:docMk/>
            <pc:sldMk cId="2024417526" sldId="507"/>
            <ac:spMk id="5" creationId="{2FD55C22-B56F-E98B-A125-AF2BCFE259F6}"/>
          </ac:spMkLst>
        </pc:spChg>
      </pc:sldChg>
      <pc:sldChg chg="modSp mod">
        <pc:chgData name="James Wagner" userId="2862651d-6f44-4741-89aa-aec1c8926fa8" providerId="ADAL" clId="{1850C2E1-0768-488B-904E-2C7D3DD59491}" dt="2023-08-15T21:21:52.912" v="629" actId="20577"/>
        <pc:sldMkLst>
          <pc:docMk/>
          <pc:sldMk cId="2575154221" sldId="685"/>
        </pc:sldMkLst>
        <pc:spChg chg="mod">
          <ac:chgData name="James Wagner" userId="2862651d-6f44-4741-89aa-aec1c8926fa8" providerId="ADAL" clId="{1850C2E1-0768-488B-904E-2C7D3DD59491}" dt="2023-08-15T21:21:52.912" v="629" actId="20577"/>
          <ac:spMkLst>
            <pc:docMk/>
            <pc:sldMk cId="2575154221" sldId="685"/>
            <ac:spMk id="3" creationId="{E75CF4E3-13B0-9EA8-BFA0-D664DD826439}"/>
          </ac:spMkLst>
        </pc:spChg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1480777406" sldId="687"/>
        </pc:sldMkLst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2250941162" sldId="688"/>
        </pc:sldMkLst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398797644" sldId="689"/>
        </pc:sldMkLst>
      </pc:sldChg>
      <pc:sldChg chg="add">
        <pc:chgData name="James Wagner" userId="2862651d-6f44-4741-89aa-aec1c8926fa8" providerId="ADAL" clId="{1850C2E1-0768-488B-904E-2C7D3DD59491}" dt="2023-08-15T21:36:47.067" v="633"/>
        <pc:sldMkLst>
          <pc:docMk/>
          <pc:sldMk cId="4279436793" sldId="690"/>
        </pc:sldMkLst>
      </pc:sldChg>
      <pc:sldChg chg="modSp new mod modNotesTx">
        <pc:chgData name="James Wagner" userId="2862651d-6f44-4741-89aa-aec1c8926fa8" providerId="ADAL" clId="{1850C2E1-0768-488B-904E-2C7D3DD59491}" dt="2023-08-15T21:46:14.165" v="872" actId="20577"/>
        <pc:sldMkLst>
          <pc:docMk/>
          <pc:sldMk cId="940487894" sldId="691"/>
        </pc:sldMkLst>
        <pc:spChg chg="mod">
          <ac:chgData name="James Wagner" userId="2862651d-6f44-4741-89aa-aec1c8926fa8" providerId="ADAL" clId="{1850C2E1-0768-488B-904E-2C7D3DD59491}" dt="2023-08-15T21:38:46.820" v="649" actId="20577"/>
          <ac:spMkLst>
            <pc:docMk/>
            <pc:sldMk cId="940487894" sldId="691"/>
            <ac:spMk id="2" creationId="{33E6DBC8-3B80-364C-1F65-AB8955FE30C9}"/>
          </ac:spMkLst>
        </pc:spChg>
        <pc:spChg chg="mod">
          <ac:chgData name="James Wagner" userId="2862651d-6f44-4741-89aa-aec1c8926fa8" providerId="ADAL" clId="{1850C2E1-0768-488B-904E-2C7D3DD59491}" dt="2023-08-15T21:46:14.165" v="872" actId="20577"/>
          <ac:spMkLst>
            <pc:docMk/>
            <pc:sldMk cId="940487894" sldId="691"/>
            <ac:spMk id="3" creationId="{66A42377-255B-93C5-F22F-CC95FE63AF78}"/>
          </ac:spMkLst>
        </pc:spChg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1433160579" sldId="692"/>
        </pc:sldMkLst>
      </pc:sldChg>
      <pc:sldChg chg="new del">
        <pc:chgData name="James Wagner" userId="2862651d-6f44-4741-89aa-aec1c8926fa8" providerId="ADAL" clId="{1850C2E1-0768-488B-904E-2C7D3DD59491}" dt="2023-08-15T22:19:47.583" v="981" actId="47"/>
        <pc:sldMkLst>
          <pc:docMk/>
          <pc:sldMk cId="1729367056" sldId="692"/>
        </pc:sldMkLst>
      </pc:sldChg>
      <pc:sldChg chg="new del">
        <pc:chgData name="James Wagner" userId="2862651d-6f44-4741-89aa-aec1c8926fa8" providerId="ADAL" clId="{1850C2E1-0768-488B-904E-2C7D3DD59491}" dt="2023-08-15T22:19:48.145" v="982" actId="47"/>
        <pc:sldMkLst>
          <pc:docMk/>
          <pc:sldMk cId="1183634302" sldId="693"/>
        </pc:sldMkLst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3953162412" sldId="693"/>
        </pc:sldMkLst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3398135261" sldId="694"/>
        </pc:sldMkLst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4267715599" sldId="695"/>
        </pc:sldMkLst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4060547019" sldId="696"/>
        </pc:sldMkLst>
      </pc:sldChg>
      <pc:sldChg chg="add del">
        <pc:chgData name="James Wagner" userId="2862651d-6f44-4741-89aa-aec1c8926fa8" providerId="ADAL" clId="{1850C2E1-0768-488B-904E-2C7D3DD59491}" dt="2023-08-15T21:50:52.563" v="953"/>
        <pc:sldMkLst>
          <pc:docMk/>
          <pc:sldMk cId="3938328974" sldId="6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Candidate keys AB CB BD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171970-2FB8-46D1-B47C-C4B50B6D1186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93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5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Protection (internal) – controlled access, security (external) – guard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6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6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9144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2286" y="5937956"/>
            <a:ext cx="618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2286" y="5937956"/>
            <a:ext cx="618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2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34290" indent="0" algn="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8/15/2023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2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19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18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18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75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95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100"/>
            </a:lvl1pPr>
            <a:lvl2pPr>
              <a:defRPr sz="1950"/>
            </a:lvl2pPr>
            <a:lvl3pPr>
              <a:defRPr sz="1800"/>
            </a:lvl3pPr>
            <a:lvl4pPr>
              <a:defRPr sz="1500"/>
            </a:lvl4pPr>
            <a:lvl5pPr>
              <a:defRPr sz="135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050"/>
            </a:lvl1pPr>
            <a:lvl2pPr indent="0" algn="l">
              <a:buNone/>
              <a:defRPr sz="900"/>
            </a:lvl2pPr>
            <a:lvl3pPr indent="0" algn="l">
              <a:buNone/>
              <a:defRPr sz="750"/>
            </a:lvl3pPr>
            <a:lvl4pPr indent="0" algn="l">
              <a:buNone/>
              <a:defRPr sz="675"/>
            </a:lvl4pPr>
            <a:lvl5pPr indent="0" algn="l"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188"/>
              </a:spcBef>
              <a:buFontTx/>
              <a:buNone/>
              <a:defRPr sz="975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13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pPr marL="0" algn="l" rtl="0" eaLnBrk="1" latinLnBrk="0" hangingPunct="1"/>
            <a:endParaRPr kumimoji="0" lang="en-US" sz="135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1771" y="-7144"/>
            <a:ext cx="9180548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35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35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35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35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8/15/2023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2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825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75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05740" indent="-20574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85166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5166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57734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57734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57734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45920" indent="-137160" algn="l" rtl="0" eaLnBrk="1" latinLnBrk="0" hangingPunct="1">
        <a:spcBef>
          <a:spcPct val="20000"/>
        </a:spcBef>
        <a:buClr>
          <a:schemeClr val="tx2"/>
        </a:buClr>
        <a:buChar char="•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0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5.safelinks.protection.outlook.com/?url=https%3A%2F%2Funo.guardianconduct.com%2Fincident-reporting&amp;data=02%7C01%7Cjwagner4%40uno.edu%7Cb4b9126ae86543ab8bc108d83fa396b4%7C31d4dbf540044469bfeedf294a9de150%7C0%7C0%7C637329319138345644&amp;sdata=GSSbEZ0XKFpNSrQTNzYSuD0VUGSJiC9rmGDoD5U7KUs%3D&amp;reserved=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yber-range.cs.uno.edu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cyber-range.cs.uno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CSCI 4401/5401: </a:t>
            </a:r>
            <a:br>
              <a:rPr lang="en-US" dirty="0"/>
            </a:br>
            <a:r>
              <a:rPr lang="en-US" dirty="0"/>
              <a:t>Principles of Operation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James Wagner</a:t>
            </a:r>
          </a:p>
          <a:p>
            <a:r>
              <a:rPr lang="en-US" dirty="0"/>
              <a:t>University of New Orleans</a:t>
            </a:r>
          </a:p>
          <a:p>
            <a:r>
              <a:rPr lang="en-US" dirty="0"/>
              <a:t>Week 1, Lecture 1</a:t>
            </a:r>
          </a:p>
          <a:p>
            <a:r>
              <a:rPr lang="en-US" dirty="0"/>
              <a:t>August 15</a:t>
            </a:r>
            <a:r>
              <a:rPr lang="en-US" baseline="30000" dirty="0"/>
              <a:t>th</a:t>
            </a:r>
            <a:r>
              <a:rPr lang="en-US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Prereq’s</a:t>
            </a:r>
            <a:endParaRPr lang="en-US" dirty="0"/>
          </a:p>
          <a:p>
            <a:pPr lvl="1"/>
            <a:r>
              <a:rPr lang="en-US" dirty="0"/>
              <a:t>CSCI 2125: Data Structures</a:t>
            </a:r>
          </a:p>
          <a:p>
            <a:pPr lvl="1"/>
            <a:r>
              <a:rPr lang="en-US" dirty="0"/>
              <a:t>CSCI 2467: Systems Programming Concepts</a:t>
            </a:r>
          </a:p>
          <a:p>
            <a:endParaRPr lang="en-US" dirty="0"/>
          </a:p>
          <a:p>
            <a:r>
              <a:rPr lang="en-US" dirty="0"/>
              <a:t>Textbook</a:t>
            </a:r>
          </a:p>
          <a:p>
            <a:pPr lvl="1"/>
            <a:r>
              <a:rPr lang="en-US" dirty="0"/>
              <a:t>Modern Operating System (4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  <a:br>
              <a:rPr lang="en-US" dirty="0"/>
            </a:br>
            <a:r>
              <a:rPr lang="en-US" dirty="0"/>
              <a:t>By Tanenbaum et al.</a:t>
            </a:r>
            <a:br>
              <a:rPr lang="en-US" dirty="0"/>
            </a:br>
            <a:r>
              <a:rPr lang="en-US" dirty="0"/>
              <a:t>ISBN 978-0133591620</a:t>
            </a:r>
          </a:p>
        </p:txBody>
      </p:sp>
    </p:spTree>
    <p:extLst>
      <p:ext uri="{BB962C8B-B14F-4D97-AF65-F5344CB8AC3E}">
        <p14:creationId xmlns:p14="http://schemas.microsoft.com/office/powerpoint/2010/main" val="42612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549D-B757-40FE-93A4-D059D6AA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492C-2C92-4750-9DFA-F74E59A5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disability that may affect class participation: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Please reach out to me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sure you have communicated with the Office of Disability Services</a:t>
            </a:r>
          </a:p>
        </p:txBody>
      </p:sp>
    </p:spTree>
    <p:extLst>
      <p:ext uri="{BB962C8B-B14F-4D97-AF65-F5344CB8AC3E}">
        <p14:creationId xmlns:p14="http://schemas.microsoft.com/office/powerpoint/2010/main" val="31046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A019-705D-4748-BD99-06B7C647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6611-3024-40A1-BB2D-563D3882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it is better to reach out to me sooner than later for matters regarding class participation.</a:t>
            </a:r>
          </a:p>
          <a:p>
            <a:endParaRPr lang="en-US" dirty="0"/>
          </a:p>
          <a:p>
            <a:r>
              <a:rPr lang="en-US" dirty="0"/>
              <a:t>If you have a COVID-19 illness, complete the Campus Reporting Form</a:t>
            </a:r>
          </a:p>
          <a:p>
            <a:pPr lvl="1"/>
            <a:r>
              <a:rPr lang="en-US" u="sng" dirty="0">
                <a:hlinkClick r:id="rId2"/>
              </a:rPr>
              <a:t>https://uno.guardianconduct.com/incident-reporting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Behavior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expected to act professionally both in the classroom and in office hours. Some examples include: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all electronics away during class unless they contribute to your lecture engagement.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not take phone calls during class.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not take phone calls or text while you are in office hours.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have a specific question about your assignment, do not come up to me or message me during the middle of the lecture. Save it for before/after class, an email, or office hours.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have a specific question that is unrelated to the lecture topic, do not interrupt the lecture. Save it for before/after class, an email, or office hours.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miss a lecture, do not ask me what you missed. It is your responsibility to either watch the lecture and/or get notes from another student.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show up late to class, do not ask me to repeat what we already talked about.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6BBDE-9C55-459A-820F-C0393E20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6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0074"/>
            <a:ext cx="8229600" cy="1143000"/>
          </a:xfrm>
        </p:spPr>
        <p:txBody>
          <a:bodyPr/>
          <a:lstStyle/>
          <a:p>
            <a:r>
              <a:rPr lang="en-US" dirty="0"/>
              <a:t>What Operating Systems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1466"/>
            <a:ext cx="8229600" cy="4389120"/>
          </a:xfrm>
        </p:spPr>
        <p:txBody>
          <a:bodyPr/>
          <a:lstStyle/>
          <a:p>
            <a:r>
              <a:rPr lang="en-US" dirty="0"/>
              <a:t>A computer can be divided into 4 components: 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b="1" dirty="0"/>
              <a:t>Hardware</a:t>
            </a:r>
            <a:r>
              <a:rPr lang="en-US" dirty="0"/>
              <a:t> – computing resources, e.g., CPU, memory, I/O devices 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b="1" dirty="0"/>
              <a:t>Operating system </a:t>
            </a:r>
            <a:r>
              <a:rPr lang="en-US" dirty="0"/>
              <a:t>– a software intermediary between user applications and hardware.   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b="1" dirty="0"/>
              <a:t>Application programs </a:t>
            </a:r>
            <a:r>
              <a:rPr lang="en-US" dirty="0"/>
              <a:t>– used to solve a user’s computing problem, e.g., word processors, spreadsheets, web browsers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b="1" dirty="0"/>
              <a:t>Users</a:t>
            </a:r>
          </a:p>
        </p:txBody>
      </p:sp>
      <p:pic>
        <p:nvPicPr>
          <p:cNvPr id="2" name="Picture 1" descr="Z:\svn-tmp\icons\aesthetica\png\128x128\she_user.png">
            <a:extLst>
              <a:ext uri="{FF2B5EF4-FFF2-40B4-BE49-F238E27FC236}">
                <a16:creationId xmlns:a16="http://schemas.microsoft.com/office/drawing/2014/main" id="{37E81B70-C84B-F345-2D34-97AAEFA9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103" y="3779486"/>
            <a:ext cx="355498" cy="355498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 descr="Z:\svn-tmp\icons\aesthetica\png\128x128\word.png">
            <a:extLst>
              <a:ext uri="{FF2B5EF4-FFF2-40B4-BE49-F238E27FC236}">
                <a16:creationId xmlns:a16="http://schemas.microsoft.com/office/drawing/2014/main" id="{3E493F91-3D9F-6DD3-FABF-D276C924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703" y="4541486"/>
            <a:ext cx="355600" cy="3556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3" descr="Z:\svn-tmp\icons\aesthetica\png\128x128\calculator.png">
            <a:extLst>
              <a:ext uri="{FF2B5EF4-FFF2-40B4-BE49-F238E27FC236}">
                <a16:creationId xmlns:a16="http://schemas.microsoft.com/office/drawing/2014/main" id="{FE550579-7153-D165-7650-E17AD386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8503" y="4541486"/>
            <a:ext cx="381000" cy="3810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9EF72-1EB4-1352-2A43-C231D66CF29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4303" y="5227286"/>
            <a:ext cx="381000" cy="449766"/>
          </a:xfrm>
          <a:prstGeom prst="rect">
            <a:avLst/>
          </a:prstGeom>
          <a:effectLst>
            <a:glow rad="63500">
              <a:schemeClr val="accent1">
                <a:alpha val="75000"/>
              </a:schemeClr>
            </a:glow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B876F-F3EF-9EFF-8434-E2F7DF2693D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04595" y="5227286"/>
            <a:ext cx="457200" cy="457200"/>
          </a:xfrm>
          <a:prstGeom prst="rect">
            <a:avLst/>
          </a:prstGeom>
          <a:effectLst>
            <a:glow rad="63500">
              <a:schemeClr val="accent1">
                <a:alpha val="75000"/>
              </a:schemeClr>
            </a:glow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471BD4-4EAF-AB1C-DA9B-B5E725C14CE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4703" y="5227286"/>
            <a:ext cx="517870" cy="457200"/>
          </a:xfrm>
          <a:prstGeom prst="rect">
            <a:avLst/>
          </a:prstGeom>
          <a:effectLst>
            <a:glow rad="63500">
              <a:schemeClr val="accent1">
                <a:alpha val="75000"/>
              </a:schemeClr>
            </a:glow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0" name="Picture 9" descr="chrome">
            <a:extLst>
              <a:ext uri="{FF2B5EF4-FFF2-40B4-BE49-F238E27FC236}">
                <a16:creationId xmlns:a16="http://schemas.microsoft.com/office/drawing/2014/main" id="{03946CD6-CFFA-F19E-2264-14B2B6A0A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31303" y="4541486"/>
            <a:ext cx="381000" cy="3810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5" descr="Intel Corp.">
            <a:extLst>
              <a:ext uri="{FF2B5EF4-FFF2-40B4-BE49-F238E27FC236}">
                <a16:creationId xmlns:a16="http://schemas.microsoft.com/office/drawing/2014/main" id="{E7BEF263-B4EE-9A36-2450-B77A6566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0667" t="14159" r="9333" b="15045"/>
          <a:stretch>
            <a:fillRect/>
          </a:stretch>
        </p:blipFill>
        <p:spPr bwMode="auto">
          <a:xfrm>
            <a:off x="6507503" y="5939981"/>
            <a:ext cx="495300" cy="3302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9" descr="http://upload.wikimedia.org/wikipedia/en/thumb/6/60/ARM_logo.svg/200px-ARM_logo.svg.png">
            <a:extLst>
              <a:ext uri="{FF2B5EF4-FFF2-40B4-BE49-F238E27FC236}">
                <a16:creationId xmlns:a16="http://schemas.microsoft.com/office/drawing/2014/main" id="{66F83837-B545-42F1-1100-F75E21F7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93303" y="5989286"/>
            <a:ext cx="774915" cy="228600"/>
          </a:xfrm>
          <a:prstGeom prst="rect">
            <a:avLst/>
          </a:prstGeom>
          <a:noFill/>
        </p:spPr>
      </p:pic>
      <p:pic>
        <p:nvPicPr>
          <p:cNvPr id="13" name="Picture 23" descr="http://upload.wikimedia.org/wikipedia/commons/thumb/e/e1/Operating_system_placement.svg/200px-Operating_system_placement.svg.png">
            <a:extLst>
              <a:ext uri="{FF2B5EF4-FFF2-40B4-BE49-F238E27FC236}">
                <a16:creationId xmlns:a16="http://schemas.microsoft.com/office/drawing/2014/main" id="{72EAFE3D-188A-8CBE-CE30-F7E6A680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68903" y="3627086"/>
            <a:ext cx="3505200" cy="2819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129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OS Look Like?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A4947E-CD45-FC90-8E94-B997933F9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User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F488-3DF3-FE73-0A06-5C698D49ED5D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Make using a computer easy for a user.</a:t>
            </a:r>
          </a:p>
          <a:p>
            <a:pPr lvl="1"/>
            <a:r>
              <a:rPr lang="en-US" dirty="0"/>
              <a:t>Uses a monitor, mouse, keyboard, etc.</a:t>
            </a:r>
          </a:p>
          <a:p>
            <a:pPr lvl="1"/>
            <a:endParaRPr lang="en-US" dirty="0"/>
          </a:p>
          <a:p>
            <a:r>
              <a:rPr lang="en-US" dirty="0"/>
              <a:t>No awareness of resource utilization</a:t>
            </a:r>
          </a:p>
          <a:p>
            <a:pPr lvl="1"/>
            <a:r>
              <a:rPr lang="en-US" dirty="0"/>
              <a:t>How hardware &amp; software resources are shared.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19A66-BC28-DFDB-CA0D-5FB3DA7CFA48}"/>
              </a:ext>
            </a:extLst>
          </p:cNvPr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Typical System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5114B2-5CC0-7C28-0003-FF1B97DE6D3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Resource allocator</a:t>
            </a:r>
          </a:p>
          <a:p>
            <a:pPr lvl="1"/>
            <a:r>
              <a:rPr lang="en-US" dirty="0"/>
              <a:t>Manages CPU time, memory space, file storage space, I/O devices, etc.</a:t>
            </a:r>
          </a:p>
          <a:p>
            <a:endParaRPr lang="en-US" dirty="0"/>
          </a:p>
          <a:p>
            <a:r>
              <a:rPr lang="en-US" dirty="0"/>
              <a:t>Decides which programs and users get which resources.</a:t>
            </a:r>
          </a:p>
        </p:txBody>
      </p:sp>
    </p:spTree>
    <p:extLst>
      <p:ext uri="{BB962C8B-B14F-4D97-AF65-F5344CB8AC3E}">
        <p14:creationId xmlns:p14="http://schemas.microsoft.com/office/powerpoint/2010/main" val="41997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an OS is software, how is it different than user applications?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Mode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Complete and unrestricted access to underlying hardware.</a:t>
            </a:r>
          </a:p>
          <a:p>
            <a:r>
              <a:rPr lang="en-US" dirty="0"/>
              <a:t>Can execute any CPU instruction and reference any memory address.</a:t>
            </a:r>
          </a:p>
          <a:p>
            <a:r>
              <a:rPr lang="en-US" dirty="0"/>
              <a:t>Crashes are catastrophic.</a:t>
            </a:r>
          </a:p>
          <a:p>
            <a:endParaRPr lang="en-US" dirty="0"/>
          </a:p>
          <a:p>
            <a:r>
              <a:rPr lang="en-US" dirty="0"/>
              <a:t>The OS code running at all times is usually called the </a:t>
            </a:r>
            <a:r>
              <a:rPr lang="en-US" b="1" dirty="0"/>
              <a:t>kernel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User Mode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Cannot directly access hardware or reference memory.</a:t>
            </a:r>
          </a:p>
          <a:p>
            <a:r>
              <a:rPr lang="en-US" dirty="0"/>
              <a:t>Must be allocated access to hardware or memory by system APIs.</a:t>
            </a:r>
          </a:p>
          <a:p>
            <a:r>
              <a:rPr lang="en-US" dirty="0"/>
              <a:t>Crashes are recoverable.</a:t>
            </a:r>
          </a:p>
        </p:txBody>
      </p:sp>
    </p:spTree>
    <p:extLst>
      <p:ext uri="{BB962C8B-B14F-4D97-AF65-F5344CB8AC3E}">
        <p14:creationId xmlns:p14="http://schemas.microsoft.com/office/powerpoint/2010/main" val="10999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1D723C-DA91-457D-A7E1-169DF0FA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an 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E0A69-27CC-46C2-B41F-166B081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Provide resource abstractions for applications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Manage and allocate resources</a:t>
            </a:r>
          </a:p>
        </p:txBody>
      </p:sp>
    </p:spTree>
    <p:extLst>
      <p:ext uri="{BB962C8B-B14F-4D97-AF65-F5344CB8AC3E}">
        <p14:creationId xmlns:p14="http://schemas.microsoft.com/office/powerpoint/2010/main" val="42057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Doing Today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&amp; Syllabus</a:t>
            </a:r>
          </a:p>
          <a:p>
            <a:endParaRPr lang="en-US" dirty="0"/>
          </a:p>
          <a:p>
            <a:r>
              <a:rPr lang="en-US" dirty="0"/>
              <a:t>Introduction to Operating Systems</a:t>
            </a:r>
          </a:p>
          <a:p>
            <a:endParaRPr lang="en-US" dirty="0"/>
          </a:p>
          <a:p>
            <a:r>
              <a:rPr lang="en-US" dirty="0"/>
              <a:t>Overview of topics for the semester</a:t>
            </a:r>
          </a:p>
          <a:p>
            <a:endParaRPr lang="en-US" dirty="0"/>
          </a:p>
          <a:p>
            <a:r>
              <a:rPr lang="en-US" dirty="0"/>
              <a:t>History of Operating Systems</a:t>
            </a:r>
          </a:p>
          <a:p>
            <a:endParaRPr lang="en-US" dirty="0"/>
          </a:p>
          <a:p>
            <a:r>
              <a:rPr lang="en-US" dirty="0"/>
              <a:t>Discuss Assignment 1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1339-96A9-443A-B543-D2BF0513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Purpose #1: Resource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CF27-0CCF-40A6-98AE-C9653CA0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343"/>
            <a:ext cx="8229600" cy="5212022"/>
          </a:xfrm>
        </p:spPr>
        <p:txBody>
          <a:bodyPr>
            <a:normAutofit/>
          </a:bodyPr>
          <a:lstStyle/>
          <a:p>
            <a:r>
              <a:rPr lang="en-US" dirty="0"/>
              <a:t>How does an OS abstract file creation, reads, and writes?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application does not need to know how a device works to read/write a file.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4D054-7283-4FCD-94D3-52CAA451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13" y="1892743"/>
            <a:ext cx="6034974" cy="33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5A74-AE84-4EEE-8CF5-6BB3ADB0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#2: Resource Manager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8C09-C410-4200-B859-B6174D73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happen if two programs are allowed to print simultaneously? </a:t>
            </a:r>
          </a:p>
          <a:p>
            <a:endParaRPr lang="en-US" dirty="0"/>
          </a:p>
          <a:p>
            <a:r>
              <a:rPr lang="en-US" dirty="0"/>
              <a:t>The OS provides controlled allocation of processors, memory, and I/O devices to programs</a:t>
            </a:r>
          </a:p>
          <a:p>
            <a:endParaRPr lang="en-US" dirty="0"/>
          </a:p>
          <a:p>
            <a:r>
              <a:rPr lang="en-US" dirty="0"/>
              <a:t>Some resources …</a:t>
            </a:r>
          </a:p>
          <a:p>
            <a:pPr lvl="1"/>
            <a:r>
              <a:rPr lang="en-US" dirty="0"/>
              <a:t>Can be shared, e.g., each process gets its own memory allocation</a:t>
            </a:r>
          </a:p>
          <a:p>
            <a:pPr lvl="1"/>
            <a:r>
              <a:rPr lang="en-US" dirty="0"/>
              <a:t>Must take turns, e.g., print jobs</a:t>
            </a:r>
          </a:p>
        </p:txBody>
      </p:sp>
    </p:spTree>
    <p:extLst>
      <p:ext uri="{BB962C8B-B14F-4D97-AF65-F5344CB8AC3E}">
        <p14:creationId xmlns:p14="http://schemas.microsoft.com/office/powerpoint/2010/main" val="500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784E-254B-40C7-A2CB-EE34415E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an OS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377C-7ED7-41AC-81A4-272B1582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an OS know how to control every possible piece of hardware that you might connect to it?</a:t>
            </a:r>
          </a:p>
          <a:p>
            <a:endParaRPr lang="en-US" dirty="0"/>
          </a:p>
          <a:p>
            <a:r>
              <a:rPr lang="en-US" dirty="0"/>
              <a:t>OSes contain many device drivers for controlling devices. </a:t>
            </a:r>
          </a:p>
          <a:p>
            <a:pPr lvl="1"/>
            <a:r>
              <a:rPr lang="en-US" dirty="0"/>
              <a:t>An application that creates a file does not need to worry about spinning disks and the correct read/write head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Operating Systems?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actually write an operating system?</a:t>
            </a:r>
          </a:p>
          <a:p>
            <a:pPr lvl="1"/>
            <a:r>
              <a:rPr lang="en-US" dirty="0"/>
              <a:t>Highly unlikely!</a:t>
            </a:r>
          </a:p>
          <a:p>
            <a:pPr lvl="1"/>
            <a:endParaRPr lang="en-US" dirty="0"/>
          </a:p>
          <a:p>
            <a:r>
              <a:rPr lang="en-US" dirty="0"/>
              <a:t>Why study them?</a:t>
            </a:r>
          </a:p>
          <a:p>
            <a:pPr lvl="1"/>
            <a:r>
              <a:rPr lang="en-US" dirty="0"/>
              <a:t>Large complicated software systems</a:t>
            </a:r>
          </a:p>
          <a:p>
            <a:pPr lvl="1"/>
            <a:r>
              <a:rPr lang="en-US" dirty="0"/>
              <a:t>Draws on lots of areas: software engineering, architecture, data structures, networking, algorithms</a:t>
            </a:r>
          </a:p>
          <a:p>
            <a:pPr lvl="1"/>
            <a:r>
              <a:rPr lang="en-US" dirty="0"/>
              <a:t>Can apply techniques used in operating systems to other areas</a:t>
            </a:r>
          </a:p>
          <a:p>
            <a:pPr lvl="1"/>
            <a:r>
              <a:rPr lang="en-US" dirty="0"/>
              <a:t>“Grungy” things sometimes do require modifications to an OS; you can’t do this if you don’t understand them.</a:t>
            </a:r>
          </a:p>
        </p:txBody>
      </p:sp>
    </p:spTree>
    <p:extLst>
      <p:ext uri="{BB962C8B-B14F-4D97-AF65-F5344CB8AC3E}">
        <p14:creationId xmlns:p14="http://schemas.microsoft.com/office/powerpoint/2010/main" val="36561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 computer to start running, it needs an initial program to run called a </a:t>
            </a:r>
            <a:r>
              <a:rPr lang="en-US" b="1" dirty="0"/>
              <a:t>bootstrap program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Started by the BIOS (basic input/output system) – small program separate from the OS installed on the motherboard.</a:t>
            </a:r>
          </a:p>
          <a:p>
            <a:pPr lvl="1"/>
            <a:r>
              <a:rPr lang="en-US" dirty="0"/>
              <a:t>Contains basic procedures, e.g., read the keyboard or write to the screen</a:t>
            </a:r>
          </a:p>
          <a:p>
            <a:pPr lvl="1"/>
            <a:r>
              <a:rPr lang="en-US" dirty="0"/>
              <a:t>Grand Unified Bootloader (GRUB) is the bootstrap program for Linux.</a:t>
            </a:r>
          </a:p>
          <a:p>
            <a:pPr lvl="1"/>
            <a:endParaRPr lang="en-US" dirty="0"/>
          </a:p>
          <a:p>
            <a:r>
              <a:rPr lang="en-US" dirty="0"/>
              <a:t>The bootstrap program locates the OS kernel and reads it into memory.</a:t>
            </a:r>
          </a:p>
          <a:p>
            <a:pPr lvl="1"/>
            <a:r>
              <a:rPr lang="en-US" dirty="0"/>
              <a:t>The user can change the boot device/partition just after booting but before the OS kernel is read.</a:t>
            </a:r>
          </a:p>
          <a:p>
            <a:endParaRPr lang="en-US" dirty="0"/>
          </a:p>
          <a:p>
            <a:r>
              <a:rPr lang="en-US" dirty="0"/>
              <a:t>When the OS starts, it initializes any necessary data or processes and starts a login program or GUI.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9B8-D4E9-40C8-8009-D4D1F08A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Interrupts &amp; System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CF4E3-13B0-9EA8-BFA0-D664DD82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Operating systems are driven by </a:t>
            </a:r>
            <a:r>
              <a:rPr lang="en-US" b="1" dirty="0"/>
              <a:t>interrupts</a:t>
            </a:r>
            <a:r>
              <a:rPr lang="en-US" dirty="0"/>
              <a:t>  (i.e., respond to events)</a:t>
            </a:r>
          </a:p>
          <a:p>
            <a:endParaRPr lang="en-US" dirty="0"/>
          </a:p>
          <a:p>
            <a:r>
              <a:rPr lang="en-US" dirty="0"/>
              <a:t>Hardware can send interrupts at any time. Ex. your mouse sends a signal to the CPU</a:t>
            </a:r>
          </a:p>
          <a:p>
            <a:endParaRPr lang="en-US" dirty="0"/>
          </a:p>
          <a:p>
            <a:r>
              <a:rPr lang="en-US" dirty="0"/>
              <a:t>Software can send interrupts through </a:t>
            </a:r>
            <a:r>
              <a:rPr lang="en-US" b="1" dirty="0"/>
              <a:t>system calls</a:t>
            </a:r>
          </a:p>
          <a:p>
            <a:endParaRPr lang="en-US" b="1" dirty="0"/>
          </a:p>
          <a:p>
            <a:r>
              <a:rPr lang="en-US" dirty="0"/>
              <a:t>We will discuss how hardware and software send interrupts.</a:t>
            </a:r>
          </a:p>
          <a:p>
            <a:pPr lvl="1"/>
            <a:r>
              <a:rPr lang="en-US" dirty="0"/>
              <a:t>Note: hardware sends interrupts and software sends traps</a:t>
            </a:r>
          </a:p>
          <a:p>
            <a:pPr lvl="1"/>
            <a:r>
              <a:rPr lang="en-US" dirty="0"/>
              <a:t>Traps are a subset of interrupts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program’s instructions need to be executed by the CPU.</a:t>
            </a:r>
          </a:p>
          <a:p>
            <a:pPr lvl="1"/>
            <a:r>
              <a:rPr lang="en-US" dirty="0"/>
              <a:t>A program in execution is called a process.</a:t>
            </a:r>
          </a:p>
          <a:p>
            <a:pPr lvl="1"/>
            <a:endParaRPr lang="en-US" dirty="0"/>
          </a:p>
          <a:p>
            <a:r>
              <a:rPr lang="en-US" dirty="0"/>
              <a:t>We will discuss how the OS:</a:t>
            </a:r>
          </a:p>
          <a:p>
            <a:pPr lvl="1"/>
            <a:r>
              <a:rPr lang="en-US" dirty="0"/>
              <a:t>Creates &amp; deletes processes.</a:t>
            </a:r>
          </a:p>
          <a:p>
            <a:pPr lvl="1"/>
            <a:r>
              <a:rPr lang="en-US" dirty="0"/>
              <a:t>Processes receive necessary resources and process do not interfere with each other.</a:t>
            </a:r>
          </a:p>
          <a:p>
            <a:pPr lvl="1"/>
            <a:r>
              <a:rPr lang="en-US" dirty="0"/>
              <a:t>Suspends and resumes process.</a:t>
            </a:r>
          </a:p>
          <a:p>
            <a:pPr lvl="1"/>
            <a:r>
              <a:rPr lang="en-US" dirty="0"/>
              <a:t>Synchronizes processes and provides communication between process.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CPU reads instructions &amp; data directly from memory.</a:t>
            </a:r>
          </a:p>
          <a:p>
            <a:pPr lvl="1"/>
            <a:r>
              <a:rPr lang="en-US" dirty="0"/>
              <a:t>For a program to be executed, it must be in memory</a:t>
            </a:r>
          </a:p>
          <a:p>
            <a:endParaRPr lang="en-US" dirty="0"/>
          </a:p>
          <a:p>
            <a:r>
              <a:rPr lang="en-US" dirty="0"/>
              <a:t>We will discuss how the OS manages memory:</a:t>
            </a:r>
          </a:p>
          <a:p>
            <a:pPr lvl="1"/>
            <a:r>
              <a:rPr lang="en-US" dirty="0"/>
              <a:t>Keeps track of what memory is used and by which processes.</a:t>
            </a:r>
          </a:p>
          <a:p>
            <a:pPr lvl="1"/>
            <a:r>
              <a:rPr lang="en-US" dirty="0"/>
              <a:t>Decides which processes and data to move into and out of memory</a:t>
            </a:r>
          </a:p>
          <a:p>
            <a:pPr lvl="1"/>
            <a:r>
              <a:rPr lang="en-US" dirty="0"/>
              <a:t>Allocates and deallocates memory</a:t>
            </a:r>
          </a:p>
        </p:txBody>
      </p:sp>
    </p:spTree>
    <p:extLst>
      <p:ext uri="{BB962C8B-B14F-4D97-AF65-F5344CB8AC3E}">
        <p14:creationId xmlns:p14="http://schemas.microsoft.com/office/powerpoint/2010/main" val="23938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operating system provides a logical view of storage to users, </a:t>
            </a:r>
            <a:r>
              <a:rPr lang="en-US" i="1" dirty="0"/>
              <a:t>files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discuss how the OS:</a:t>
            </a:r>
          </a:p>
          <a:p>
            <a:pPr lvl="1"/>
            <a:r>
              <a:rPr lang="en-US" dirty="0"/>
              <a:t>Creates and deletes files/directories</a:t>
            </a:r>
          </a:p>
          <a:p>
            <a:pPr lvl="1"/>
            <a:r>
              <a:rPr lang="en-US" dirty="0"/>
              <a:t>Supports file manipulation (e.g., open)</a:t>
            </a:r>
          </a:p>
          <a:p>
            <a:pPr lvl="1"/>
            <a:r>
              <a:rPr lang="en-US" dirty="0"/>
              <a:t>Maps files onto persistent storage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&amp; Syllabus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C5B2C1-7A2E-FF68-C00C-9615E622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Storage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55C22-B56F-E98B-A125-AF2BCFE2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too small to fit all of our data. We also need secondary storage.</a:t>
            </a:r>
          </a:p>
          <a:p>
            <a:endParaRPr lang="en-US" dirty="0"/>
          </a:p>
          <a:p>
            <a:r>
              <a:rPr lang="en-US" dirty="0"/>
              <a:t>We will discuss how the OS:</a:t>
            </a:r>
          </a:p>
          <a:p>
            <a:pPr lvl="1"/>
            <a:r>
              <a:rPr lang="en-US" dirty="0"/>
              <a:t>Manages free space on disk</a:t>
            </a:r>
          </a:p>
          <a:p>
            <a:pPr lvl="1"/>
            <a:r>
              <a:rPr lang="en-US" dirty="0"/>
              <a:t>Allocates storage to files</a:t>
            </a:r>
          </a:p>
          <a:p>
            <a:pPr lvl="1"/>
            <a:r>
              <a:rPr lang="en-US" dirty="0"/>
              <a:t>Schedules read/write operations on disk</a:t>
            </a:r>
          </a:p>
        </p:txBody>
      </p:sp>
    </p:spTree>
    <p:extLst>
      <p:ext uri="{BB962C8B-B14F-4D97-AF65-F5344CB8AC3E}">
        <p14:creationId xmlns:p14="http://schemas.microsoft.com/office/powerpoint/2010/main" val="195134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DBC8-3B80-364C-1F65-AB8955FE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2377-255B-93C5-F22F-CC95FE63A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7088"/>
            <a:ext cx="8229600" cy="4389120"/>
          </a:xfrm>
        </p:spPr>
        <p:txBody>
          <a:bodyPr/>
          <a:lstStyle/>
          <a:p>
            <a:r>
              <a:rPr lang="en-US" dirty="0"/>
              <a:t>Protection – provide controlled access</a:t>
            </a:r>
          </a:p>
          <a:p>
            <a:endParaRPr lang="en-US" dirty="0"/>
          </a:p>
          <a:p>
            <a:r>
              <a:rPr lang="en-US" dirty="0"/>
              <a:t>Security – guard against unauthorized access</a:t>
            </a:r>
          </a:p>
          <a:p>
            <a:endParaRPr lang="en-US" dirty="0"/>
          </a:p>
          <a:p>
            <a:r>
              <a:rPr lang="en-US" dirty="0"/>
              <a:t>Virtualization </a:t>
            </a:r>
          </a:p>
        </p:txBody>
      </p:sp>
    </p:spTree>
    <p:extLst>
      <p:ext uri="{BB962C8B-B14F-4D97-AF65-F5344CB8AC3E}">
        <p14:creationId xmlns:p14="http://schemas.microsoft.com/office/powerpoint/2010/main" val="9404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OSes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5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45184-2139-4C88-8AC7-07481DA9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 (1945 – 55)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177A4F-DE96-4292-AD53-91F55154E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17342"/>
            <a:ext cx="4023361" cy="44348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Motivated by the demand to compute bomb trajectories for WWII.</a:t>
            </a:r>
          </a:p>
          <a:p>
            <a:r>
              <a:rPr lang="en-US" dirty="0"/>
              <a:t> ENIAC</a:t>
            </a:r>
          </a:p>
          <a:p>
            <a:pPr lvl="1"/>
            <a:r>
              <a:rPr lang="en-US" dirty="0"/>
              <a:t>Weighed 30 tons</a:t>
            </a:r>
          </a:p>
          <a:p>
            <a:pPr lvl="1"/>
            <a:r>
              <a:rPr lang="en-US" dirty="0"/>
              <a:t>20,000 vacuum tubes </a:t>
            </a:r>
            <a:br>
              <a:rPr lang="en-US" dirty="0"/>
            </a:br>
            <a:r>
              <a:rPr lang="en-US" dirty="0"/>
              <a:t>(opposed to transistors)</a:t>
            </a:r>
          </a:p>
          <a:p>
            <a:pPr lvl="1"/>
            <a:r>
              <a:rPr lang="en-US" dirty="0"/>
              <a:t>2-day human calculation -&gt; 30 secs</a:t>
            </a:r>
          </a:p>
          <a:p>
            <a:pPr lvl="1"/>
            <a:r>
              <a:rPr lang="en-US" dirty="0"/>
              <a:t>5,000 additions/sec</a:t>
            </a:r>
          </a:p>
          <a:p>
            <a:pPr lvl="1"/>
            <a:r>
              <a:rPr lang="en-US" dirty="0"/>
              <a:t>No programming languages, not even assembly. </a:t>
            </a:r>
          </a:p>
          <a:p>
            <a:pPr lvl="1"/>
            <a:r>
              <a:rPr lang="en-US" dirty="0"/>
              <a:t>No operating system</a:t>
            </a:r>
          </a:p>
          <a:p>
            <a:pPr lvl="1"/>
            <a:r>
              <a:rPr lang="en-US" dirty="0"/>
              <a:t>Programming was done by connecting (1000’s) of cables to plugboards</a:t>
            </a:r>
          </a:p>
        </p:txBody>
      </p:sp>
      <p:pic>
        <p:nvPicPr>
          <p:cNvPr id="6" name="Picture 2051" descr="E:\class\1000\sum2001\eniac5.gif">
            <a:extLst>
              <a:ext uri="{FF2B5EF4-FFF2-40B4-BE49-F238E27FC236}">
                <a16:creationId xmlns:a16="http://schemas.microsoft.com/office/drawing/2014/main" id="{D6E953B6-8E58-40AE-82ED-AC046B92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0561" y="1417342"/>
            <a:ext cx="4389072" cy="351712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9C7EA4-B527-4A94-B745-F1D5DCDBF4AC}"/>
              </a:ext>
            </a:extLst>
          </p:cNvPr>
          <p:cNvSpPr txBox="1"/>
          <p:nvPr/>
        </p:nvSpPr>
        <p:spPr>
          <a:xfrm>
            <a:off x="5577829" y="4983463"/>
            <a:ext cx="20842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ENIAC, mid 1940s</a:t>
            </a:r>
          </a:p>
        </p:txBody>
      </p:sp>
    </p:spTree>
    <p:extLst>
      <p:ext uri="{BB962C8B-B14F-4D97-AF65-F5344CB8AC3E}">
        <p14:creationId xmlns:p14="http://schemas.microsoft.com/office/powerpoint/2010/main" val="37640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DA4A-BA50-47FE-8BA8-939A2B5B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 (1955 – 65)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5FA1CF-FCCD-4FB2-BA00-3E14174A1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3657605" cy="4434840"/>
          </a:xfrm>
        </p:spPr>
        <p:txBody>
          <a:bodyPr/>
          <a:lstStyle/>
          <a:p>
            <a:r>
              <a:rPr lang="en-US" dirty="0"/>
              <a:t>“Mainframes”</a:t>
            </a:r>
          </a:p>
          <a:p>
            <a:r>
              <a:rPr lang="en-US" dirty="0"/>
              <a:t>Programs could be written on punch cards (rather than wiring plugboards).</a:t>
            </a:r>
          </a:p>
          <a:p>
            <a:r>
              <a:rPr lang="en-US" dirty="0"/>
              <a:t>Transistors improved reliability over vacuum tubes.</a:t>
            </a:r>
          </a:p>
          <a:p>
            <a:r>
              <a:rPr lang="en-US" dirty="0"/>
              <a:t>Batch systems were used to save time.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CBE2F-AA33-4BAA-ADD8-DDEA3C44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3656" t="39720" r="13995" b="33592"/>
          <a:stretch>
            <a:fillRect/>
          </a:stretch>
        </p:blipFill>
        <p:spPr bwMode="auto">
          <a:xfrm>
            <a:off x="4572000" y="3703317"/>
            <a:ext cx="4067459" cy="274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7C5BBA-9BED-4D2E-B3CB-2A01876DA534}"/>
              </a:ext>
            </a:extLst>
          </p:cNvPr>
          <p:cNvSpPr txBox="1"/>
          <p:nvPr/>
        </p:nvSpPr>
        <p:spPr>
          <a:xfrm>
            <a:off x="1737391" y="5623536"/>
            <a:ext cx="269336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FORTRAN job </a:t>
            </a:r>
          </a:p>
          <a:p>
            <a:pPr algn="ctr"/>
            <a:r>
              <a:rPr lang="en-US" dirty="0"/>
              <a:t>written on punch cards</a:t>
            </a:r>
          </a:p>
        </p:txBody>
      </p:sp>
      <p:pic>
        <p:nvPicPr>
          <p:cNvPr id="9" name="Picture 2" descr="The IBM 29 card punch was announced on October 14, 1964, the newest version of a device first developed 74 years earlier.">
            <a:extLst>
              <a:ext uri="{FF2B5EF4-FFF2-40B4-BE49-F238E27FC236}">
                <a16:creationId xmlns:a16="http://schemas.microsoft.com/office/drawing/2014/main" id="{D8F6C981-402D-4646-9F05-3ECFF9A9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38462"/>
          <a:stretch>
            <a:fillRect/>
          </a:stretch>
        </p:blipFill>
        <p:spPr bwMode="auto">
          <a:xfrm>
            <a:off x="5212073" y="777993"/>
            <a:ext cx="3487252" cy="283388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289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D767D7-C8DE-4B27-8F9F-AAC35580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Gen: Batch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E69D-AA56-4E08-AF75-701A3E2AC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12000"/>
          <a:stretch>
            <a:fillRect/>
          </a:stretch>
        </p:blipFill>
        <p:spPr bwMode="auto">
          <a:xfrm>
            <a:off x="609600" y="1600220"/>
            <a:ext cx="8001000" cy="301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89A00-E749-444B-8A31-5ECFB267CE18}"/>
              </a:ext>
            </a:extLst>
          </p:cNvPr>
          <p:cNvSpPr txBox="1"/>
          <p:nvPr/>
        </p:nvSpPr>
        <p:spPr>
          <a:xfrm>
            <a:off x="274367" y="4709146"/>
            <a:ext cx="301748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1) Walk card decks to a cheap computer which puts a set of jobs on magnetic tape (batches them)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F2B19-246C-455D-B414-F24C74915F21}"/>
              </a:ext>
            </a:extLst>
          </p:cNvPr>
          <p:cNvSpPr txBox="1"/>
          <p:nvPr/>
        </p:nvSpPr>
        <p:spPr>
          <a:xfrm>
            <a:off x="3657610" y="4709146"/>
            <a:ext cx="246885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2) Walk tape over to the mainframe with all the processing power.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F8D76-B4DA-4919-A676-57AD825AB5FD}"/>
              </a:ext>
            </a:extLst>
          </p:cNvPr>
          <p:cNvSpPr txBox="1"/>
          <p:nvPr/>
        </p:nvSpPr>
        <p:spPr>
          <a:xfrm>
            <a:off x="6492219" y="4709146"/>
            <a:ext cx="22859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3) Walk output tape to a cheap computer to print.</a:t>
            </a:r>
          </a:p>
        </p:txBody>
      </p:sp>
    </p:spTree>
    <p:extLst>
      <p:ext uri="{BB962C8B-B14F-4D97-AF65-F5344CB8AC3E}">
        <p14:creationId xmlns:p14="http://schemas.microsoft.com/office/powerpoint/2010/main" val="42728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Gen: UNIVAC  (early 1950s)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181D-813E-4893-B06C-235828065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17342"/>
            <a:ext cx="7680921" cy="4434840"/>
          </a:xfrm>
        </p:spPr>
        <p:txBody>
          <a:bodyPr/>
          <a:lstStyle/>
          <a:p>
            <a:r>
              <a:rPr lang="en-US" dirty="0"/>
              <a:t>Substantially more reliable than ENIAC</a:t>
            </a:r>
          </a:p>
          <a:p>
            <a:r>
              <a:rPr lang="en-US" dirty="0"/>
              <a:t>Stored program computer – no more pulling wires.</a:t>
            </a:r>
          </a:p>
          <a:p>
            <a:r>
              <a:rPr lang="en-US" dirty="0"/>
              <a:t>Walk-in design</a:t>
            </a:r>
          </a:p>
          <a:p>
            <a:r>
              <a:rPr lang="en-US" dirty="0"/>
              <a:t>5000 tubes</a:t>
            </a:r>
          </a:p>
          <a:p>
            <a:r>
              <a:rPr lang="en-US" dirty="0"/>
              <a:t>8 tons</a:t>
            </a:r>
          </a:p>
          <a:p>
            <a:r>
              <a:rPr lang="en-US" dirty="0"/>
              <a:t>Over 40 sold</a:t>
            </a:r>
          </a:p>
        </p:txBody>
      </p:sp>
      <p:pic>
        <p:nvPicPr>
          <p:cNvPr id="4" name="Picture 4099" descr="E:\class\1000\sum2001\11uni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8903" y="2423171"/>
            <a:ext cx="6309291" cy="406332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4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987FF-EB5A-4E4A-A85A-BEB2643A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 (1965 – 1980s)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2C888-1E97-40D5-8CE6-77CA84E38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see </a:t>
            </a:r>
            <a:r>
              <a:rPr lang="en-US" b="1" dirty="0"/>
              <a:t>multiprogramming</a:t>
            </a:r>
            <a:r>
              <a:rPr lang="en-US" dirty="0"/>
              <a:t> and </a:t>
            </a:r>
            <a:r>
              <a:rPr lang="en-US" b="1" dirty="0"/>
              <a:t>timesharing</a:t>
            </a:r>
            <a:r>
              <a:rPr lang="en-US" dirty="0"/>
              <a:t>.</a:t>
            </a:r>
          </a:p>
          <a:p>
            <a:r>
              <a:rPr lang="en-US" dirty="0"/>
              <a:t>Two types of computers: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dirty="0"/>
              <a:t>Scientific computers for complex calculations (science &amp; engineering)</a:t>
            </a:r>
          </a:p>
          <a:p>
            <a:pPr marL="637794" lvl="1" indent="-342900">
              <a:buFont typeface="+mj-lt"/>
              <a:buAutoNum type="arabicPeriod"/>
            </a:pPr>
            <a:r>
              <a:rPr lang="en-US" dirty="0"/>
              <a:t>Commercial computers for sorting and printing (banks)</a:t>
            </a:r>
          </a:p>
          <a:p>
            <a:pPr lvl="1"/>
            <a:r>
              <a:rPr lang="en-US" dirty="0"/>
              <a:t>Not compatible, but there was a demand for compatibility.</a:t>
            </a:r>
          </a:p>
          <a:p>
            <a:r>
              <a:rPr lang="en-US" dirty="0"/>
              <a:t>IBM 360</a:t>
            </a:r>
          </a:p>
          <a:p>
            <a:pPr lvl="1"/>
            <a:r>
              <a:rPr lang="en-US" dirty="0"/>
              <a:t>First to use integrated circuits - a series of integrated machines to handle all computations.</a:t>
            </a:r>
          </a:p>
          <a:p>
            <a:pPr lvl="1"/>
            <a:r>
              <a:rPr lang="en-US" dirty="0"/>
              <a:t>Used the first operating system, OS/360</a:t>
            </a:r>
          </a:p>
          <a:p>
            <a:pPr lvl="1"/>
            <a:r>
              <a:rPr lang="en-US" dirty="0"/>
              <a:t>Led to </a:t>
            </a:r>
            <a:r>
              <a:rPr lang="en-US" b="1" dirty="0"/>
              <a:t>multiprogramming</a:t>
            </a:r>
          </a:p>
        </p:txBody>
      </p:sp>
    </p:spTree>
    <p:extLst>
      <p:ext uri="{BB962C8B-B14F-4D97-AF65-F5344CB8AC3E}">
        <p14:creationId xmlns:p14="http://schemas.microsoft.com/office/powerpoint/2010/main" val="6893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5F7A-25B0-4CD5-A922-1C9779FA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 fontScale="90000"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IBM 360 Series (mid – 1960s)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84E44-D55B-4E22-9E6D-DE34BF31D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3108971" cy="4434840"/>
          </a:xfrm>
        </p:spPr>
        <p:txBody>
          <a:bodyPr/>
          <a:lstStyle/>
          <a:p>
            <a:r>
              <a:rPr lang="en-US" dirty="0"/>
              <a:t>Very stable</a:t>
            </a:r>
          </a:p>
          <a:p>
            <a:r>
              <a:rPr lang="en-US" dirty="0"/>
              <a:t>Performed 10M’s of operations/sec</a:t>
            </a:r>
          </a:p>
          <a:p>
            <a:r>
              <a:rPr lang="en-US" dirty="0"/>
              <a:t>Wildly popular – gave IBM domination over the market</a:t>
            </a:r>
          </a:p>
          <a:p>
            <a:r>
              <a:rPr lang="en-US" dirty="0"/>
              <a:t>Sold 14K units by 1968</a:t>
            </a:r>
          </a:p>
        </p:txBody>
      </p:sp>
      <p:pic>
        <p:nvPicPr>
          <p:cNvPr id="6" name="Picture 2" descr="IBM 360">
            <a:extLst>
              <a:ext uri="{FF2B5EF4-FFF2-40B4-BE49-F238E27FC236}">
                <a16:creationId xmlns:a16="http://schemas.microsoft.com/office/drawing/2014/main" id="{3090EDA6-C7D9-4ABC-A08C-D669356C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10" y="1600200"/>
            <a:ext cx="5343075" cy="365760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1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5B1C9-CFC7-44B5-8F9E-984DD19B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1A5C-EB11-4B1B-B38D-3AB78542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calculations required little I/O but needed the CPU.</a:t>
            </a:r>
          </a:p>
          <a:p>
            <a:endParaRPr lang="en-US" dirty="0"/>
          </a:p>
          <a:p>
            <a:r>
              <a:rPr lang="en-US" dirty="0"/>
              <a:t>Commercial applications required lots of I/O.</a:t>
            </a:r>
          </a:p>
          <a:p>
            <a:pPr lvl="1"/>
            <a:r>
              <a:rPr lang="en-US" dirty="0"/>
              <a:t>The CPU would sit idle waiting for tape I/O to finish…</a:t>
            </a:r>
          </a:p>
          <a:p>
            <a:endParaRPr lang="en-US" dirty="0"/>
          </a:p>
          <a:p>
            <a:r>
              <a:rPr lang="en-US" dirty="0"/>
              <a:t>What would you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Meeting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Lectures: </a:t>
            </a:r>
            <a:r>
              <a:rPr lang="en-US" altLang="en-US" dirty="0" err="1"/>
              <a:t>Tu</a:t>
            </a:r>
            <a:r>
              <a:rPr lang="en-US" altLang="en-US" dirty="0"/>
              <a:t>/</a:t>
            </a:r>
            <a:r>
              <a:rPr lang="en-US" altLang="en-US" dirty="0" err="1"/>
              <a:t>Th</a:t>
            </a:r>
            <a:r>
              <a:rPr lang="en-US" altLang="en-US" dirty="0"/>
              <a:t> 6:30pm – 7:45pm</a:t>
            </a:r>
          </a:p>
          <a:p>
            <a:endParaRPr lang="en-US" altLang="en-US" dirty="0"/>
          </a:p>
          <a:p>
            <a:r>
              <a:rPr lang="en-US" altLang="en-US" dirty="0"/>
              <a:t>Math 320 or Zoom link on Canvas</a:t>
            </a:r>
          </a:p>
          <a:p>
            <a:endParaRPr lang="en-US" altLang="en-US" dirty="0"/>
          </a:p>
          <a:p>
            <a:r>
              <a:rPr lang="en-US" altLang="en-US" dirty="0"/>
              <a:t>Lectures will be recorded and links will be posted on Moodle</a:t>
            </a:r>
          </a:p>
          <a:p>
            <a:pPr lvl="1"/>
            <a:r>
              <a:rPr lang="en-US" altLang="en-US" dirty="0"/>
              <a:t>Note: Student Hours will </a:t>
            </a:r>
            <a:r>
              <a:rPr lang="en-US" altLang="en-US" u="sng" dirty="0"/>
              <a:t>not</a:t>
            </a:r>
            <a:r>
              <a:rPr lang="en-US" altLang="en-US" dirty="0"/>
              <a:t> be recorded.</a:t>
            </a:r>
          </a:p>
          <a:p>
            <a:endParaRPr lang="en-US" altLang="en-US" dirty="0"/>
          </a:p>
          <a:p>
            <a:r>
              <a:rPr lang="en-US" altLang="en-US" dirty="0"/>
              <a:t>You are required to either attend the live session or watch the recorded video within 24 hrs.</a:t>
            </a:r>
          </a:p>
        </p:txBody>
      </p:sp>
    </p:spTree>
    <p:extLst>
      <p:ext uri="{BB962C8B-B14F-4D97-AF65-F5344CB8AC3E}">
        <p14:creationId xmlns:p14="http://schemas.microsoft.com/office/powerpoint/2010/main" val="34646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5B1C9-CFC7-44B5-8F9E-984DD19B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Multiprogramming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1A5C-EB11-4B1B-B38D-3AB78542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80"/>
            <a:ext cx="3383288" cy="4389120"/>
          </a:xfrm>
        </p:spPr>
        <p:txBody>
          <a:bodyPr/>
          <a:lstStyle/>
          <a:p>
            <a:r>
              <a:rPr lang="en-US" dirty="0"/>
              <a:t>Partition memory into several pieces for each job.</a:t>
            </a:r>
          </a:p>
          <a:p>
            <a:endParaRPr lang="en-US" dirty="0"/>
          </a:p>
          <a:p>
            <a:r>
              <a:rPr lang="en-US" dirty="0"/>
              <a:t>While one job does I/O writes, another uses the CPU.</a:t>
            </a:r>
          </a:p>
          <a:p>
            <a:pPr lvl="1"/>
            <a:r>
              <a:rPr lang="en-US" dirty="0"/>
              <a:t>CPU is efficiently utilized!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8DF74-372D-4BBA-A111-DFE6DA47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2" y="2148854"/>
            <a:ext cx="3759564" cy="27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5B1C9-CFC7-44B5-8F9E-984DD19B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Timesharing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1A5C-EB11-4B1B-B38D-3AB78542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good old days of the 1</a:t>
            </a:r>
            <a:r>
              <a:rPr lang="en-US" baseline="30000" dirty="0"/>
              <a:t>st</a:t>
            </a:r>
            <a:r>
              <a:rPr lang="en-US" dirty="0"/>
              <a:t> gen computers? </a:t>
            </a:r>
          </a:p>
          <a:p>
            <a:pPr lvl="1"/>
            <a:r>
              <a:rPr lang="en-US" dirty="0"/>
              <a:t>We (programmers) had computer to ourselves</a:t>
            </a:r>
          </a:p>
          <a:p>
            <a:r>
              <a:rPr lang="en-US" dirty="0"/>
              <a:t>Batch jobs required sharing</a:t>
            </a:r>
          </a:p>
          <a:p>
            <a:pPr lvl="1"/>
            <a:r>
              <a:rPr lang="en-US" dirty="0"/>
              <a:t>How long will it take you to find a simple compilation error?</a:t>
            </a:r>
          </a:p>
          <a:p>
            <a:r>
              <a:rPr lang="en-US" dirty="0"/>
              <a:t>Led to </a:t>
            </a:r>
            <a:r>
              <a:rPr lang="en-US" b="1" dirty="0"/>
              <a:t>timesharing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Similar idea to multiprogramming</a:t>
            </a:r>
          </a:p>
          <a:p>
            <a:pPr lvl="1"/>
            <a:r>
              <a:rPr lang="en-US" dirty="0"/>
              <a:t>Each user gets their own terminal</a:t>
            </a:r>
          </a:p>
          <a:p>
            <a:r>
              <a:rPr lang="en-US" dirty="0"/>
              <a:t>Timesharing intuition:</a:t>
            </a:r>
          </a:p>
          <a:p>
            <a:pPr lvl="1"/>
            <a:r>
              <a:rPr lang="en-US" dirty="0"/>
              <a:t>You have 20 users</a:t>
            </a:r>
          </a:p>
          <a:p>
            <a:pPr lvl="1"/>
            <a:r>
              <a:rPr lang="en-US" dirty="0"/>
              <a:t>17 of them are thinking or getting coffee</a:t>
            </a:r>
          </a:p>
          <a:p>
            <a:pPr lvl="1"/>
            <a:r>
              <a:rPr lang="en-US" dirty="0"/>
              <a:t>CPU is allocated to the 3 jobs/users that want service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D5B1C9-CFC7-44B5-8F9E-984DD19B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Gen: MULTICS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A1A5C-EB11-4B1B-B38D-3AB78542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341"/>
            <a:ext cx="8229600" cy="4846267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MULT</a:t>
            </a:r>
            <a:r>
              <a:rPr lang="en-US" dirty="0" err="1"/>
              <a:t>iplexed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nformation and </a:t>
            </a:r>
            <a:r>
              <a:rPr lang="en-US" b="1" dirty="0"/>
              <a:t>C</a:t>
            </a:r>
            <a:r>
              <a:rPr lang="en-US" dirty="0"/>
              <a:t>omputing </a:t>
            </a:r>
            <a:r>
              <a:rPr lang="en-US" b="1" dirty="0"/>
              <a:t>S</a:t>
            </a:r>
            <a:r>
              <a:rPr lang="en-US" dirty="0"/>
              <a:t>ervice</a:t>
            </a:r>
          </a:p>
          <a:p>
            <a:pPr lvl="1"/>
            <a:r>
              <a:rPr lang="en-US" dirty="0"/>
              <a:t>Built by MIT, Bell Labs, and GE</a:t>
            </a:r>
          </a:p>
          <a:p>
            <a:pPr lvl="1"/>
            <a:endParaRPr lang="en-US" dirty="0"/>
          </a:p>
          <a:p>
            <a:r>
              <a:rPr lang="en-US" dirty="0"/>
              <a:t>Large-scale timesharing (designed for 100s of users)</a:t>
            </a:r>
          </a:p>
          <a:p>
            <a:endParaRPr lang="en-US" dirty="0"/>
          </a:p>
          <a:p>
            <a:r>
              <a:rPr lang="en-US" dirty="0"/>
              <a:t>Not a lot of users, but introduced and influenced many seminal ideas…</a:t>
            </a:r>
          </a:p>
          <a:p>
            <a:pPr lvl="1"/>
            <a:r>
              <a:rPr lang="en-US" dirty="0"/>
              <a:t>Remote terminal use</a:t>
            </a:r>
          </a:p>
          <a:p>
            <a:pPr lvl="1"/>
            <a:r>
              <a:rPr lang="en-US" dirty="0"/>
              <a:t>Highly reliable internet file system</a:t>
            </a:r>
          </a:p>
          <a:p>
            <a:pPr lvl="1"/>
            <a:r>
              <a:rPr lang="en-US" dirty="0"/>
              <a:t>One-user version of MULTICS led to UNIX OS (which did become very popular) </a:t>
            </a:r>
          </a:p>
          <a:p>
            <a:pPr lvl="2"/>
            <a:r>
              <a:rPr lang="en-US" dirty="0"/>
              <a:t>Smaller UNIX clone -&gt; Linux</a:t>
            </a:r>
          </a:p>
          <a:p>
            <a:endParaRPr lang="en-US" dirty="0"/>
          </a:p>
          <a:p>
            <a:r>
              <a:rPr lang="en-US" dirty="0"/>
              <a:t>Timesharing died out during the 90s. What did this idea come back as that we see today? </a:t>
            </a:r>
          </a:p>
          <a:p>
            <a:pPr lvl="1"/>
            <a:r>
              <a:rPr lang="en-US" dirty="0"/>
              <a:t>Hint: personal small computers, data centers,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9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FF95-E803-47A7-9C4F-B3628FF7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 (1980 –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AB92-A917-406E-A9B1-CDA3FFD4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4998697"/>
          </a:xfrm>
        </p:spPr>
        <p:txBody>
          <a:bodyPr>
            <a:normAutofit/>
          </a:bodyPr>
          <a:lstStyle/>
          <a:p>
            <a:r>
              <a:rPr lang="en-US" dirty="0"/>
              <a:t>Timesharing is a good solution for large, expensive machines</a:t>
            </a:r>
          </a:p>
          <a:p>
            <a:endParaRPr lang="en-US" dirty="0"/>
          </a:p>
          <a:p>
            <a:r>
              <a:rPr lang="en-US" dirty="0"/>
              <a:t>What if you could afford your own computer?</a:t>
            </a:r>
          </a:p>
          <a:p>
            <a:pPr lvl="1"/>
            <a:r>
              <a:rPr lang="en-US" dirty="0"/>
              <a:t>Never wait for:</a:t>
            </a:r>
          </a:p>
          <a:p>
            <a:pPr lvl="2"/>
            <a:r>
              <a:rPr lang="en-US" dirty="0"/>
              <a:t>Available terminals</a:t>
            </a:r>
          </a:p>
          <a:p>
            <a:pPr lvl="2"/>
            <a:r>
              <a:rPr lang="en-US" dirty="0"/>
              <a:t>Long running jobs to finish</a:t>
            </a:r>
          </a:p>
          <a:p>
            <a:pPr lvl="2"/>
            <a:r>
              <a:rPr lang="en-US" dirty="0"/>
              <a:t>System downtime (another user crashed the system)</a:t>
            </a:r>
          </a:p>
          <a:p>
            <a:endParaRPr lang="en-US" dirty="0"/>
          </a:p>
          <a:p>
            <a:r>
              <a:rPr lang="en-US" dirty="0"/>
              <a:t>PC Operating Systems</a:t>
            </a:r>
          </a:p>
          <a:p>
            <a:pPr lvl="1"/>
            <a:r>
              <a:rPr lang="en-US" dirty="0"/>
              <a:t>MS-DOS – Disk Operating System</a:t>
            </a:r>
          </a:p>
          <a:p>
            <a:pPr lvl="2"/>
            <a:r>
              <a:rPr lang="en-US" dirty="0"/>
              <a:t>Incorporated many features from UNIX</a:t>
            </a:r>
          </a:p>
          <a:p>
            <a:pPr lvl="1"/>
            <a:r>
              <a:rPr lang="en-US" dirty="0"/>
              <a:t>GUI – Graphical User Interface</a:t>
            </a:r>
          </a:p>
          <a:p>
            <a:pPr lvl="2"/>
            <a:r>
              <a:rPr lang="en-US" dirty="0"/>
              <a:t>Built on top of an OS</a:t>
            </a:r>
          </a:p>
          <a:p>
            <a:pPr lvl="2"/>
            <a:r>
              <a:rPr lang="en-US" dirty="0"/>
              <a:t>Provides point-and-click access (Apple, Windows)</a:t>
            </a:r>
          </a:p>
        </p:txBody>
      </p:sp>
    </p:spTree>
    <p:extLst>
      <p:ext uri="{BB962C8B-B14F-4D97-AF65-F5344CB8AC3E}">
        <p14:creationId xmlns:p14="http://schemas.microsoft.com/office/powerpoint/2010/main" val="3712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561B-CC50-4FFE-A333-33589FB0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DD24-4D56-41A8-8986-393B0601E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Monday, September 4</a:t>
            </a:r>
            <a:r>
              <a:rPr lang="en-US" baseline="30000" dirty="0"/>
              <a:t>th</a:t>
            </a:r>
            <a:r>
              <a:rPr lang="en-US" dirty="0"/>
              <a:t> @ 11:59pm</a:t>
            </a:r>
          </a:p>
          <a:p>
            <a:endParaRPr lang="en-US" dirty="0"/>
          </a:p>
          <a:p>
            <a:r>
              <a:rPr lang="en-US" dirty="0"/>
              <a:t>Using your UNO credentials, log into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https://cyber-range.cs.uno.edu/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I cannot add you to the class until you log in.</a:t>
            </a:r>
          </a:p>
          <a:p>
            <a:pPr lvl="1"/>
            <a:r>
              <a:rPr lang="en-US" dirty="0"/>
              <a:t>Do this right away!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Summary/Review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purpose of an OS?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problem(s) did multiprogramming solve?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problem(s) did timesharing solve?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a modern-day version of timesharing?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7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Hardware Review</a:t>
            </a:r>
          </a:p>
          <a:p>
            <a:endParaRPr lang="en-US" dirty="0"/>
          </a:p>
          <a:p>
            <a:r>
              <a:rPr lang="en-US" dirty="0"/>
              <a:t>System calls</a:t>
            </a:r>
          </a:p>
          <a:p>
            <a:endParaRPr lang="en-US" dirty="0"/>
          </a:p>
          <a:p>
            <a:r>
              <a:rPr lang="en-US" dirty="0"/>
              <a:t>Virtual Machines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3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 to cyber range</a:t>
            </a:r>
          </a:p>
          <a:p>
            <a:pPr lvl="1"/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https://cyber-range.cs.uno.edu/</a:t>
            </a:r>
            <a:endParaRPr lang="en-US" sz="1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Wisner’s (aka “Wiz”) birthday today. He’s 3! </a:t>
            </a:r>
          </a:p>
          <a:p>
            <a:pPr lvl="1"/>
            <a:endParaRPr lang="en-US" dirty="0"/>
          </a:p>
        </p:txBody>
      </p:sp>
      <p:pic>
        <p:nvPicPr>
          <p:cNvPr id="5" name="Picture 4" descr="A dog lying on a dog bed&#10;&#10;Description automatically generated">
            <a:extLst>
              <a:ext uri="{FF2B5EF4-FFF2-40B4-BE49-F238E27FC236}">
                <a16:creationId xmlns:a16="http://schemas.microsoft.com/office/drawing/2014/main" id="{D34A1DDD-D2E4-0298-4C53-582F1CBE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1868" y="3986512"/>
            <a:ext cx="3199306" cy="2399480"/>
          </a:xfrm>
          <a:prstGeom prst="rect">
            <a:avLst/>
          </a:prstGeom>
        </p:spPr>
      </p:pic>
      <p:pic>
        <p:nvPicPr>
          <p:cNvPr id="7" name="Picture 6" descr="A dog on a leash&#10;&#10;Description automatically generated">
            <a:extLst>
              <a:ext uri="{FF2B5EF4-FFF2-40B4-BE49-F238E27FC236}">
                <a16:creationId xmlns:a16="http://schemas.microsoft.com/office/drawing/2014/main" id="{4A09F842-19AD-D222-14CB-157CEF620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85001" y="3706572"/>
            <a:ext cx="3519237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3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6BBDE-9C55-459A-820F-C0393E20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&amp; Attendance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09CAE7-ADA5-4CF9-BC16-E10E0650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Lectures: Tu/Th 6:30pm – 7:45pm</a:t>
            </a:r>
          </a:p>
          <a:p>
            <a:endParaRPr lang="en-US" dirty="0"/>
          </a:p>
          <a:p>
            <a:r>
              <a:rPr lang="en-US" dirty="0"/>
              <a:t>Math 320 or Zoom (link is on Canvas)</a:t>
            </a:r>
          </a:p>
          <a:p>
            <a:endParaRPr lang="en-US" dirty="0"/>
          </a:p>
          <a:p>
            <a:r>
              <a:rPr lang="en-US" dirty="0"/>
              <a:t>Lectures will be recorded and links will be posted on Canvas</a:t>
            </a:r>
          </a:p>
          <a:p>
            <a:pPr lvl="1"/>
            <a:r>
              <a:rPr lang="en-US" dirty="0"/>
              <a:t>Note: Student Hours will </a:t>
            </a:r>
            <a:r>
              <a:rPr lang="en-US" u="sng" dirty="0"/>
              <a:t>not</a:t>
            </a:r>
            <a:r>
              <a:rPr lang="en-US" dirty="0"/>
              <a:t> be recorded.</a:t>
            </a:r>
          </a:p>
          <a:p>
            <a:pPr lvl="1"/>
            <a:endParaRPr lang="en-US" dirty="0"/>
          </a:p>
          <a:p>
            <a:r>
              <a:rPr lang="en-US" dirty="0"/>
              <a:t>In-person students are required to attend lecture in Math 320</a:t>
            </a:r>
          </a:p>
          <a:p>
            <a:endParaRPr lang="en-US" dirty="0"/>
          </a:p>
          <a:p>
            <a:r>
              <a:rPr lang="en-US" dirty="0"/>
              <a:t>Online students are required to either attend the live session or watch the recorded video within 24 hrs.</a:t>
            </a:r>
          </a:p>
          <a:p>
            <a:endParaRPr lang="en-US" dirty="0"/>
          </a:p>
          <a:p>
            <a:r>
              <a:rPr lang="en-US" dirty="0"/>
              <a:t>28 lectures total (not including the midterm). 25 lectures will count toward the attendance grade. </a:t>
            </a:r>
          </a:p>
        </p:txBody>
      </p:sp>
    </p:spTree>
    <p:extLst>
      <p:ext uri="{BB962C8B-B14F-4D97-AF65-F5344CB8AC3E}">
        <p14:creationId xmlns:p14="http://schemas.microsoft.com/office/powerpoint/2010/main" val="257190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9A8E-D29A-4149-8A2A-5E05D264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E58F-D355-402B-899D-237B3BB1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extends a computer’s instruction set and manages resources.</a:t>
            </a:r>
          </a:p>
          <a:p>
            <a:pPr lvl="1"/>
            <a:r>
              <a:rPr lang="en-US" dirty="0"/>
              <a:t>Must know a lot about hardware</a:t>
            </a:r>
          </a:p>
          <a:p>
            <a:endParaRPr lang="en-US" dirty="0"/>
          </a:p>
          <a:p>
            <a:r>
              <a:rPr lang="en-US" dirty="0"/>
              <a:t>We are reviewing hardware to know how the operating system sees it.</a:t>
            </a:r>
          </a:p>
        </p:txBody>
      </p:sp>
    </p:spTree>
    <p:extLst>
      <p:ext uri="{BB962C8B-B14F-4D97-AF65-F5344CB8AC3E}">
        <p14:creationId xmlns:p14="http://schemas.microsoft.com/office/powerpoint/2010/main" val="225094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45AD-4DE9-4C7B-9E17-348371C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4F9C-7960-403A-814B-AC048F3D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-&gt; “brain”</a:t>
            </a:r>
          </a:p>
          <a:p>
            <a:endParaRPr lang="en-US" dirty="0"/>
          </a:p>
          <a:p>
            <a:r>
              <a:rPr lang="en-US" b="1" dirty="0"/>
              <a:t>Pipelining</a:t>
            </a:r>
            <a:r>
              <a:rPr lang="en-US" dirty="0"/>
              <a:t>: fetch instructions and execute them</a:t>
            </a:r>
          </a:p>
          <a:p>
            <a:pPr lvl="1"/>
            <a:r>
              <a:rPr lang="en-US" dirty="0"/>
              <a:t>Fetch instruction</a:t>
            </a:r>
            <a:r>
              <a:rPr lang="en-US" baseline="-25000" dirty="0"/>
              <a:t>1</a:t>
            </a:r>
            <a:r>
              <a:rPr lang="en-US" dirty="0"/>
              <a:t> from memory</a:t>
            </a:r>
          </a:p>
          <a:p>
            <a:pPr lvl="1"/>
            <a:r>
              <a:rPr lang="en-US" dirty="0"/>
              <a:t>Decode instruction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Execute instruction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Move to instruction</a:t>
            </a:r>
            <a:r>
              <a:rPr lang="en-US" baseline="-25000" dirty="0"/>
              <a:t>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2F30-8F56-4BBC-981F-53F8471C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4" y="3429000"/>
            <a:ext cx="4225503" cy="16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45AD-4DE9-4C7B-9E17-348371C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Processors: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4F9C-7960-403A-814B-AC048F3D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registers store variables and temporary results.</a:t>
            </a:r>
          </a:p>
          <a:p>
            <a:pPr lvl="1"/>
            <a:r>
              <a:rPr lang="en-US" dirty="0"/>
              <a:t>Instructions usually say what data to load from memory into a register</a:t>
            </a:r>
          </a:p>
          <a:p>
            <a:pPr lvl="1"/>
            <a:r>
              <a:rPr lang="en-US" dirty="0"/>
              <a:t>Several special registers are made available to programs</a:t>
            </a:r>
          </a:p>
          <a:p>
            <a:pPr lvl="1"/>
            <a:endParaRPr lang="en-US" dirty="0"/>
          </a:p>
          <a:p>
            <a:r>
              <a:rPr lang="en-US" b="1" dirty="0"/>
              <a:t>Program Counter:</a:t>
            </a:r>
            <a:r>
              <a:rPr lang="en-US" dirty="0"/>
              <a:t> memory address of the next instruction</a:t>
            </a:r>
          </a:p>
          <a:p>
            <a:pPr lvl="1"/>
            <a:endParaRPr lang="en-US" dirty="0"/>
          </a:p>
          <a:p>
            <a:r>
              <a:rPr lang="en-US" b="1" dirty="0"/>
              <a:t>Stack Pointer</a:t>
            </a:r>
            <a:r>
              <a:rPr lang="en-US" dirty="0"/>
              <a:t>: points to the top of the current stack in memory.</a:t>
            </a:r>
          </a:p>
          <a:p>
            <a:pPr lvl="1"/>
            <a:r>
              <a:rPr lang="en-US" dirty="0"/>
              <a:t>Process stack: input parameters, local variables, temp variables, variables not typically stored in registers</a:t>
            </a:r>
          </a:p>
          <a:p>
            <a:pPr lvl="1"/>
            <a:endParaRPr lang="en-US" dirty="0"/>
          </a:p>
          <a:p>
            <a:r>
              <a:rPr lang="en-US" dirty="0"/>
              <a:t>The OS must be aware of all registers to stop/restart processes</a:t>
            </a:r>
          </a:p>
          <a:p>
            <a:pPr lvl="1"/>
            <a:r>
              <a:rPr lang="en-US" dirty="0"/>
              <a:t>Can be expensive…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45AD-4DE9-4C7B-9E17-348371C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Processors: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4F9C-7960-403A-814B-AC048F3D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Thread</a:t>
            </a:r>
            <a:r>
              <a:rPr lang="en-US" dirty="0"/>
              <a:t>: lightweight process (more in weeks 2 &amp; 3)</a:t>
            </a:r>
          </a:p>
          <a:p>
            <a:endParaRPr lang="en-US" dirty="0"/>
          </a:p>
          <a:p>
            <a:r>
              <a:rPr lang="en-US" b="1" dirty="0"/>
              <a:t>Multithreading</a:t>
            </a:r>
            <a:r>
              <a:rPr lang="en-US" dirty="0"/>
              <a:t> allows the CPU to hold the state of two threads </a:t>
            </a:r>
          </a:p>
          <a:p>
            <a:pPr lvl="1"/>
            <a:r>
              <a:rPr lang="en-US" dirty="0"/>
              <a:t>Switching back and forth is much faster than stop/restart process</a:t>
            </a:r>
          </a:p>
          <a:p>
            <a:endParaRPr lang="en-US" dirty="0"/>
          </a:p>
          <a:p>
            <a:r>
              <a:rPr lang="en-US" dirty="0"/>
              <a:t>One process at a time is still running but OS sees each thread as a separate CPU.</a:t>
            </a:r>
          </a:p>
          <a:p>
            <a:endParaRPr lang="en-US" dirty="0"/>
          </a:p>
          <a:p>
            <a:r>
              <a:rPr lang="en-US" dirty="0"/>
              <a:t>Example: 2 CPUs each with 2 threads:</a:t>
            </a:r>
          </a:p>
          <a:p>
            <a:pPr lvl="1"/>
            <a:r>
              <a:rPr lang="en-US" dirty="0"/>
              <a:t>OS sees 4 CPUs</a:t>
            </a:r>
          </a:p>
          <a:p>
            <a:pPr lvl="1"/>
            <a:r>
              <a:rPr lang="en-US" dirty="0"/>
              <a:t>Anyone see a trade-off?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45AD-4DE9-4C7B-9E17-348371C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Processors: Multicores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4F9C-7960-403A-814B-AC048F3DF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7"/>
            <a:ext cx="8229600" cy="4389120"/>
          </a:xfrm>
        </p:spPr>
        <p:txBody>
          <a:bodyPr/>
          <a:lstStyle/>
          <a:p>
            <a:r>
              <a:rPr lang="en-US" dirty="0"/>
              <a:t>CPU chips have 4, 8, or more complete processors (or cores)</a:t>
            </a:r>
          </a:p>
          <a:p>
            <a:pPr lvl="1"/>
            <a:r>
              <a:rPr lang="en-US" dirty="0"/>
              <a:t>Each core has own independent CPU</a:t>
            </a:r>
          </a:p>
          <a:p>
            <a:pPr lvl="1"/>
            <a:r>
              <a:rPr lang="en-US" dirty="0"/>
              <a:t>Caches can be shared or separate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2E50F-58F3-4DCD-9635-02AB74CD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93" y="2427989"/>
            <a:ext cx="6131433" cy="3561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195B3-FD14-4DC8-89AE-1B532E35CC60}"/>
              </a:ext>
            </a:extLst>
          </p:cNvPr>
          <p:cNvSpPr txBox="1"/>
          <p:nvPr/>
        </p:nvSpPr>
        <p:spPr>
          <a:xfrm>
            <a:off x="91490" y="3429000"/>
            <a:ext cx="146302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Shared </a:t>
            </a:r>
          </a:p>
          <a:p>
            <a:pPr algn="ctr"/>
            <a:r>
              <a:rPr lang="en-US" dirty="0"/>
              <a:t>L2 cache (e.g., Intel)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8694A-7C43-41E5-B99C-B4C924BA0212}"/>
              </a:ext>
            </a:extLst>
          </p:cNvPr>
          <p:cNvSpPr txBox="1"/>
          <p:nvPr/>
        </p:nvSpPr>
        <p:spPr>
          <a:xfrm>
            <a:off x="7589487" y="3611878"/>
            <a:ext cx="1375377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Separate </a:t>
            </a:r>
          </a:p>
          <a:p>
            <a:pPr algn="ctr"/>
            <a:r>
              <a:rPr lang="en-US" dirty="0"/>
              <a:t>L2 caches </a:t>
            </a:r>
          </a:p>
          <a:p>
            <a:pPr algn="ctr"/>
            <a:r>
              <a:rPr lang="en-US" dirty="0"/>
              <a:t>(e.g., AMD)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90EAF-FFE3-451C-A023-C829E8BA3405}"/>
              </a:ext>
            </a:extLst>
          </p:cNvPr>
          <p:cNvSpPr txBox="1"/>
          <p:nvPr/>
        </p:nvSpPr>
        <p:spPr>
          <a:xfrm>
            <a:off x="3931927" y="3886195"/>
            <a:ext cx="13276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Quad-core </a:t>
            </a:r>
          </a:p>
          <a:p>
            <a:pPr algn="ctr"/>
            <a:r>
              <a:rPr lang="en-US" dirty="0"/>
              <a:t>chips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365F2-0D8A-4B24-893D-9DED7A4CFF9A}"/>
              </a:ext>
            </a:extLst>
          </p:cNvPr>
          <p:cNvSpPr txBox="1"/>
          <p:nvPr/>
        </p:nvSpPr>
        <p:spPr>
          <a:xfrm>
            <a:off x="3931927" y="5863499"/>
            <a:ext cx="132497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Trade-offs?</a:t>
            </a:r>
          </a:p>
        </p:txBody>
      </p:sp>
    </p:spTree>
    <p:extLst>
      <p:ext uri="{BB962C8B-B14F-4D97-AF65-F5344CB8AC3E}">
        <p14:creationId xmlns:p14="http://schemas.microsoft.com/office/powerpoint/2010/main" val="384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Website (Canvas)</a:t>
            </a:r>
          </a:p>
          <a:p>
            <a:pPr lvl="1"/>
            <a:r>
              <a:rPr lang="en-US" dirty="0"/>
              <a:t>Do use Canvas discussion forums. </a:t>
            </a:r>
          </a:p>
          <a:p>
            <a:pPr lvl="1"/>
            <a:endParaRPr lang="en-US" u="sng" dirty="0"/>
          </a:p>
          <a:p>
            <a:r>
              <a:rPr lang="en-US" dirty="0"/>
              <a:t>Student/Office Hours</a:t>
            </a:r>
          </a:p>
          <a:p>
            <a:pPr lvl="1"/>
            <a:r>
              <a:rPr lang="en-US" dirty="0"/>
              <a:t>M/W/F: 10:00am – 12:00pm</a:t>
            </a:r>
          </a:p>
          <a:p>
            <a:pPr lvl="1"/>
            <a:r>
              <a:rPr lang="en-US" dirty="0"/>
              <a:t>Zoom or 329-B</a:t>
            </a:r>
          </a:p>
          <a:p>
            <a:pPr marL="294894" lvl="1" indent="0">
              <a:buNone/>
            </a:pPr>
            <a:endParaRPr lang="en-US" dirty="0"/>
          </a:p>
          <a:p>
            <a:r>
              <a:rPr lang="en-US" dirty="0"/>
              <a:t>Email:</a:t>
            </a:r>
          </a:p>
          <a:p>
            <a:pPr lvl="1"/>
            <a:r>
              <a:rPr lang="en-US" dirty="0"/>
              <a:t>jwagner4@uno.edu</a:t>
            </a:r>
          </a:p>
          <a:p>
            <a:pPr lvl="1"/>
            <a:r>
              <a:rPr lang="en-US" dirty="0"/>
              <a:t>Please begin subject line with “CSCI 4401” or “CSCI 5401”</a:t>
            </a:r>
          </a:p>
        </p:txBody>
      </p:sp>
    </p:spTree>
    <p:extLst>
      <p:ext uri="{BB962C8B-B14F-4D97-AF65-F5344CB8AC3E}">
        <p14:creationId xmlns:p14="http://schemas.microsoft.com/office/powerpoint/2010/main" val="9339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10% - Attendance (25/28 lectures excluding the midterm)</a:t>
            </a:r>
          </a:p>
          <a:p>
            <a:endParaRPr lang="en-US" dirty="0"/>
          </a:p>
          <a:p>
            <a:r>
              <a:rPr lang="en-US" dirty="0"/>
              <a:t>12% - Six “take-home” quizzes</a:t>
            </a:r>
          </a:p>
          <a:p>
            <a:endParaRPr lang="en-US" dirty="0"/>
          </a:p>
          <a:p>
            <a:r>
              <a:rPr lang="en-US" dirty="0"/>
              <a:t>32% - Four assignments </a:t>
            </a:r>
          </a:p>
          <a:p>
            <a:pPr lvl="1"/>
            <a:r>
              <a:rPr lang="en-US" dirty="0"/>
              <a:t>Mostly programming </a:t>
            </a:r>
          </a:p>
          <a:p>
            <a:pPr lvl="1"/>
            <a:r>
              <a:rPr lang="en-US" dirty="0"/>
              <a:t>Late penalties: 1 day – 10%, 2 days – 20%, 3 days – 30%, &gt; 3 days not accepted</a:t>
            </a:r>
          </a:p>
          <a:p>
            <a:pPr lvl="1"/>
            <a:endParaRPr lang="en-US" dirty="0"/>
          </a:p>
          <a:p>
            <a:r>
              <a:rPr lang="en-US" dirty="0"/>
              <a:t>46% - Exams</a:t>
            </a:r>
          </a:p>
          <a:p>
            <a:pPr lvl="1"/>
            <a:r>
              <a:rPr lang="en-US" dirty="0"/>
              <a:t>Midterm (~Week 7 – 8)</a:t>
            </a:r>
          </a:p>
          <a:p>
            <a:pPr lvl="1"/>
            <a:r>
              <a:rPr lang="en-US" dirty="0"/>
              <a:t>Final</a:t>
            </a:r>
          </a:p>
          <a:p>
            <a:pPr lvl="1"/>
            <a:endParaRPr lang="en-US" dirty="0"/>
          </a:p>
          <a:p>
            <a:r>
              <a:rPr lang="en-US" dirty="0"/>
              <a:t>CSCI 5401 students will have additional questions on assignments and exams. </a:t>
            </a:r>
          </a:p>
        </p:txBody>
      </p:sp>
    </p:spTree>
    <p:extLst>
      <p:ext uri="{BB962C8B-B14F-4D97-AF65-F5344CB8AC3E}">
        <p14:creationId xmlns:p14="http://schemas.microsoft.com/office/powerpoint/2010/main" val="26857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3D6C-46C3-43D8-8865-EBA9757A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0DD3-6765-41F8-A900-C838932BC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UNO’s Academic Integrity Policy</a:t>
            </a:r>
          </a:p>
          <a:p>
            <a:endParaRPr lang="en-US" dirty="0"/>
          </a:p>
          <a:p>
            <a:r>
              <a:rPr lang="en-US" dirty="0"/>
              <a:t>Chegg.com (and other pay-for-solution websites) are not allowed!</a:t>
            </a:r>
          </a:p>
          <a:p>
            <a:pPr lvl="1"/>
            <a:r>
              <a:rPr lang="en-US" dirty="0"/>
              <a:t>Their “experts” often post incorrect solutions and interfere with the course goals.</a:t>
            </a:r>
          </a:p>
          <a:p>
            <a:pPr lvl="1"/>
            <a:r>
              <a:rPr lang="en-US" dirty="0"/>
              <a:t>Zero tolerance – submitting a solution from one of these websites will result in a 0, and I will file an academic dishonesty report without discussion.</a:t>
            </a:r>
          </a:p>
        </p:txBody>
      </p:sp>
    </p:spTree>
    <p:extLst>
      <p:ext uri="{BB962C8B-B14F-4D97-AF65-F5344CB8AC3E}">
        <p14:creationId xmlns:p14="http://schemas.microsoft.com/office/powerpoint/2010/main" val="57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7A6C-6550-4D30-8B04-4B12BD8D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C9F7-F246-4CE3-A73C-12859F46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 all lectures. The examples we go over in class will be helpful for the assignment &amp; exams. </a:t>
            </a:r>
          </a:p>
          <a:p>
            <a:endParaRPr lang="en-US" dirty="0"/>
          </a:p>
          <a:p>
            <a:r>
              <a:rPr lang="en-US" dirty="0"/>
              <a:t>Expect 6 – 9 hours/week of work for a 4000/5000-level course.</a:t>
            </a:r>
          </a:p>
          <a:p>
            <a:endParaRPr lang="en-US" dirty="0"/>
          </a:p>
          <a:p>
            <a:r>
              <a:rPr lang="en-US" dirty="0"/>
              <a:t> While I try to be helpful in office hours and emails, do not expect me to debug or inspect your code for a 4000/5000-level course.</a:t>
            </a:r>
          </a:p>
        </p:txBody>
      </p:sp>
    </p:spTree>
    <p:extLst>
      <p:ext uri="{BB962C8B-B14F-4D97-AF65-F5344CB8AC3E}">
        <p14:creationId xmlns:p14="http://schemas.microsoft.com/office/powerpoint/2010/main" val="31747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4021</TotalTime>
  <Words>2686</Words>
  <Application>Microsoft Office PowerPoint</Application>
  <PresentationFormat>On-screen Show (4:3)</PresentationFormat>
  <Paragraphs>425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Century Gothic</vt:lpstr>
      <vt:lpstr>Palatino Linotype</vt:lpstr>
      <vt:lpstr>Times New Roman</vt:lpstr>
      <vt:lpstr>Wingdings 2</vt:lpstr>
      <vt:lpstr>Presentation on brainstorming</vt:lpstr>
      <vt:lpstr>CSCI 4401/5401:  Principles of Operation Systems</vt:lpstr>
      <vt:lpstr>What We’re Doing Today</vt:lpstr>
      <vt:lpstr>Admin &amp; Syllabus</vt:lpstr>
      <vt:lpstr>Meeting</vt:lpstr>
      <vt:lpstr>Meeting &amp; Attendance</vt:lpstr>
      <vt:lpstr>Contact</vt:lpstr>
      <vt:lpstr>Grading</vt:lpstr>
      <vt:lpstr>Academic Integrity</vt:lpstr>
      <vt:lpstr>Expectations</vt:lpstr>
      <vt:lpstr>Course Material</vt:lpstr>
      <vt:lpstr>Accommodations</vt:lpstr>
      <vt:lpstr>COVID-19</vt:lpstr>
      <vt:lpstr>Class Behavior</vt:lpstr>
      <vt:lpstr>Questions?</vt:lpstr>
      <vt:lpstr>What is an Operating System?</vt:lpstr>
      <vt:lpstr>What Operating Systems Do</vt:lpstr>
      <vt:lpstr>What Does an OS Look Like?</vt:lpstr>
      <vt:lpstr>If an OS is software, how is it different than user applications?</vt:lpstr>
      <vt:lpstr>Purpose of an OS</vt:lpstr>
      <vt:lpstr>Purpose #1: Resource Abstraction</vt:lpstr>
      <vt:lpstr>Purpose #2: Resource Manager </vt:lpstr>
      <vt:lpstr>Purpose of an OS (cont’d)</vt:lpstr>
      <vt:lpstr>Why Study Operating Systems?</vt:lpstr>
      <vt:lpstr>Operating Systems Overview</vt:lpstr>
      <vt:lpstr>Bootstrap Program</vt:lpstr>
      <vt:lpstr>Interrupts &amp; System Calls</vt:lpstr>
      <vt:lpstr>Process Management</vt:lpstr>
      <vt:lpstr>Memory Management</vt:lpstr>
      <vt:lpstr>File System Management</vt:lpstr>
      <vt:lpstr>Mass Storage Management</vt:lpstr>
      <vt:lpstr>Other OS Topics</vt:lpstr>
      <vt:lpstr>History of OSes</vt:lpstr>
      <vt:lpstr>1st Gen (1945 – 55)</vt:lpstr>
      <vt:lpstr>2nd Gen (1955 – 65)</vt:lpstr>
      <vt:lpstr>2nd Gen: Batch Systems</vt:lpstr>
      <vt:lpstr>2nd Gen: UNIVAC  (early 1950s)</vt:lpstr>
      <vt:lpstr>3rd Gen (1965 – 1980s) </vt:lpstr>
      <vt:lpstr>3rd Gen: IBM 360 Series (mid – 1960s)</vt:lpstr>
      <vt:lpstr>3rd Gen Problems</vt:lpstr>
      <vt:lpstr>3rd Gen: Multiprogramming</vt:lpstr>
      <vt:lpstr>3rd Gen: Timesharing</vt:lpstr>
      <vt:lpstr>3rd Gen: MULTICS</vt:lpstr>
      <vt:lpstr>4th Gen (1980 – today)</vt:lpstr>
      <vt:lpstr>Assignment 1</vt:lpstr>
      <vt:lpstr>Assignment 1</vt:lpstr>
      <vt:lpstr>Summary/Review</vt:lpstr>
      <vt:lpstr>Next time</vt:lpstr>
      <vt:lpstr>Class Reminders</vt:lpstr>
      <vt:lpstr>Computer Hardware Review</vt:lpstr>
      <vt:lpstr>Motivation</vt:lpstr>
      <vt:lpstr>Processors</vt:lpstr>
      <vt:lpstr>Processors: Registers</vt:lpstr>
      <vt:lpstr>Processors: Multithreading</vt:lpstr>
      <vt:lpstr>Processors: Multicores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355:Database Systems</dc:title>
  <dc:creator>James Wagner</dc:creator>
  <cp:lastModifiedBy>James Wagner</cp:lastModifiedBy>
  <cp:revision>215</cp:revision>
  <dcterms:created xsi:type="dcterms:W3CDTF">2018-08-26T03:11:26Z</dcterms:created>
  <dcterms:modified xsi:type="dcterms:W3CDTF">2023-08-15T22:19:54Z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